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ranklin Gothic" panose="020B0604020202020204" charset="0"/>
      <p:bold r:id="rId30"/>
    </p:embeddedFont>
    <p:embeddedFont>
      <p:font typeface="Libre Franklin" pitchFamily="2" charset="0"/>
      <p:regular r:id="rId31"/>
      <p:bold r:id="rId32"/>
      <p:italic r:id="rId33"/>
      <p:boldItalic r:id="rId34"/>
    </p:embeddedFont>
    <p:embeddedFont>
      <p:font typeface="Noto Sans" panose="020B0502040504020204" pitchFamily="3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/Wg1T4bwpAgQq64mLgzlgfd7k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2" d="100"/>
          <a:sy n="132" d="100"/>
        </p:scale>
        <p:origin x="-932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p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</a:rPr>
              <a:t>12</a:t>
            </a:fld>
            <a:endParaRPr sz="1200" b="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1" name="Google Shape;199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1" name="Google Shape;212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2" name="Google Shape;2122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</a:rPr>
              <a:t>6</a:t>
            </a:fld>
            <a:endParaRPr sz="1200" b="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nfomineo.com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6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6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7058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7058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6"/>
          <p:cNvSpPr txBox="1">
            <a:spLocks noGrp="1"/>
          </p:cNvSpPr>
          <p:nvPr>
            <p:ph type="ctrTitle"/>
          </p:nvPr>
        </p:nvSpPr>
        <p:spPr>
          <a:xfrm>
            <a:off x="902896" y="3549895"/>
            <a:ext cx="5337943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400" b="1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Google Shape;2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782" y="919750"/>
            <a:ext cx="2698687" cy="6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7"/>
          <p:cNvSpPr txBox="1"/>
          <p:nvPr/>
        </p:nvSpPr>
        <p:spPr>
          <a:xfrm>
            <a:off x="550863" y="5965461"/>
            <a:ext cx="302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3066" y="2859287"/>
            <a:ext cx="5025868" cy="11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 2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1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8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2" name="Google Shape;152;p8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8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" name="Google Shape;167;p81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 3"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2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3" name="Google Shape;173;p2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2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2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 4">
    <p:bg>
      <p:bgPr>
        <a:solidFill>
          <a:schemeClr val="lt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2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60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16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4" name="Google Shape;194;p16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6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6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6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6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6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6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6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6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6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6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6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16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9" name="Google Shape;209;p160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" name="Google Shape;33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4" name="Google Shape;34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65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6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48891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275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1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7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" name="Google Shape;58;p7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7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71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8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" name="Google Shape;78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9" name="Google Shape;79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0" name="Google Shape;80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8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22035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7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48891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8" name="Google Shape;98;p157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99" name="Google Shape;99;p157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100" name="Google Shape;100;p157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57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57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57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57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57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57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57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57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57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57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57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57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" name="Google Shape;113;p15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7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2023. All rights reserved.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57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">
  <p:cSld name="1/3 Blue on Lef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9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8235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9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307717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0" name="Google Shape;120;p15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9"/>
          <p:cNvSpPr txBox="1">
            <a:spLocks noGrp="1"/>
          </p:cNvSpPr>
          <p:nvPr>
            <p:ph type="ftr" idx="11"/>
          </p:nvPr>
        </p:nvSpPr>
        <p:spPr>
          <a:xfrm>
            <a:off x="436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9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27" name="Google Shape;127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6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-5400000">
            <a:off x="11846517" y="6335604"/>
            <a:ext cx="392445" cy="8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3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16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17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png"/><Relationship Id="rId21" Type="http://schemas.openxmlformats.org/officeDocument/2006/relationships/image" Target="../media/image81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63" Type="http://schemas.openxmlformats.org/officeDocument/2006/relationships/image" Target="../media/image123.png"/><Relationship Id="rId68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6.png"/><Relationship Id="rId29" Type="http://schemas.openxmlformats.org/officeDocument/2006/relationships/image" Target="../media/image89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53" Type="http://schemas.openxmlformats.org/officeDocument/2006/relationships/image" Target="../media/image113.png"/><Relationship Id="rId58" Type="http://schemas.openxmlformats.org/officeDocument/2006/relationships/image" Target="../media/image118.png"/><Relationship Id="rId66" Type="http://schemas.openxmlformats.org/officeDocument/2006/relationships/image" Target="../media/image126.png"/><Relationship Id="rId5" Type="http://schemas.openxmlformats.org/officeDocument/2006/relationships/image" Target="../media/image65.png"/><Relationship Id="rId61" Type="http://schemas.openxmlformats.org/officeDocument/2006/relationships/image" Target="../media/image121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56" Type="http://schemas.openxmlformats.org/officeDocument/2006/relationships/image" Target="../media/image116.png"/><Relationship Id="rId64" Type="http://schemas.openxmlformats.org/officeDocument/2006/relationships/image" Target="../media/image124.png"/><Relationship Id="rId69" Type="http://schemas.openxmlformats.org/officeDocument/2006/relationships/image" Target="../media/image129.png"/><Relationship Id="rId8" Type="http://schemas.openxmlformats.org/officeDocument/2006/relationships/image" Target="../media/image68.png"/><Relationship Id="rId51" Type="http://schemas.openxmlformats.org/officeDocument/2006/relationships/image" Target="../media/image111.png"/><Relationship Id="rId72" Type="http://schemas.openxmlformats.org/officeDocument/2006/relationships/image" Target="../media/image132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59" Type="http://schemas.openxmlformats.org/officeDocument/2006/relationships/image" Target="../media/image119.png"/><Relationship Id="rId67" Type="http://schemas.openxmlformats.org/officeDocument/2006/relationships/image" Target="../media/image127.png"/><Relationship Id="rId20" Type="http://schemas.openxmlformats.org/officeDocument/2006/relationships/image" Target="../media/image80.png"/><Relationship Id="rId41" Type="http://schemas.openxmlformats.org/officeDocument/2006/relationships/image" Target="../media/image101.png"/><Relationship Id="rId54" Type="http://schemas.openxmlformats.org/officeDocument/2006/relationships/image" Target="../media/image114.png"/><Relationship Id="rId62" Type="http://schemas.openxmlformats.org/officeDocument/2006/relationships/image" Target="../media/image122.png"/><Relationship Id="rId7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109.png"/><Relationship Id="rId57" Type="http://schemas.openxmlformats.org/officeDocument/2006/relationships/image" Target="../media/image117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4.png"/><Relationship Id="rId52" Type="http://schemas.openxmlformats.org/officeDocument/2006/relationships/image" Target="../media/image112.png"/><Relationship Id="rId60" Type="http://schemas.openxmlformats.org/officeDocument/2006/relationships/image" Target="../media/image120.png"/><Relationship Id="rId65" Type="http://schemas.openxmlformats.org/officeDocument/2006/relationships/image" Target="../media/image125.png"/><Relationship Id="rId73" Type="http://schemas.openxmlformats.org/officeDocument/2006/relationships/image" Target="../media/image133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9" Type="http://schemas.openxmlformats.org/officeDocument/2006/relationships/image" Target="../media/image99.png"/><Relationship Id="rId34" Type="http://schemas.openxmlformats.org/officeDocument/2006/relationships/image" Target="../media/image94.png"/><Relationship Id="rId50" Type="http://schemas.openxmlformats.org/officeDocument/2006/relationships/image" Target="../media/image110.png"/><Relationship Id="rId55" Type="http://schemas.openxmlformats.org/officeDocument/2006/relationships/image" Target="../media/image115.png"/><Relationship Id="rId7" Type="http://schemas.openxmlformats.org/officeDocument/2006/relationships/image" Target="../media/image67.png"/><Relationship Id="rId71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jp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"/>
          <p:cNvSpPr txBox="1">
            <a:spLocks noGrp="1"/>
          </p:cNvSpPr>
          <p:nvPr>
            <p:ph type="ctrTitle"/>
          </p:nvPr>
        </p:nvSpPr>
        <p:spPr>
          <a:xfrm>
            <a:off x="902896" y="2912797"/>
            <a:ext cx="533794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Infomineo  presentation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offers a full suite of Data Analytics Services</a:t>
            </a:r>
            <a:endParaRPr/>
          </a:p>
        </p:txBody>
      </p:sp>
      <p:sp>
        <p:nvSpPr>
          <p:cNvPr id="909" name="Google Shape;909;p1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10" name="Google Shape;910;p145"/>
          <p:cNvSpPr/>
          <p:nvPr/>
        </p:nvSpPr>
        <p:spPr>
          <a:xfrm>
            <a:off x="4294326" y="1654536"/>
            <a:ext cx="3595646" cy="4449087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45"/>
          <p:cNvSpPr/>
          <p:nvPr/>
        </p:nvSpPr>
        <p:spPr>
          <a:xfrm>
            <a:off x="4430325" y="1740300"/>
            <a:ext cx="33030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Business Oriented Approach</a:t>
            </a: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45"/>
          <p:cNvSpPr/>
          <p:nvPr/>
        </p:nvSpPr>
        <p:spPr>
          <a:xfrm>
            <a:off x="539400" y="1652273"/>
            <a:ext cx="3599407" cy="4449087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5"/>
          <p:cNvSpPr/>
          <p:nvPr/>
        </p:nvSpPr>
        <p:spPr>
          <a:xfrm>
            <a:off x="912900" y="1738037"/>
            <a:ext cx="28524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Three Levels of Analytics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145"/>
          <p:cNvSpPr txBox="1"/>
          <p:nvPr/>
        </p:nvSpPr>
        <p:spPr>
          <a:xfrm>
            <a:off x="1999869" y="2497863"/>
            <a:ext cx="2095141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Statistical Analysis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145"/>
          <p:cNvSpPr/>
          <p:nvPr/>
        </p:nvSpPr>
        <p:spPr>
          <a:xfrm>
            <a:off x="8045492" y="1654536"/>
            <a:ext cx="3595646" cy="4449087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145"/>
          <p:cNvSpPr/>
          <p:nvPr/>
        </p:nvSpPr>
        <p:spPr>
          <a:xfrm>
            <a:off x="8174957" y="1740300"/>
            <a:ext cx="32835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Three Types of Data Services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145"/>
          <p:cNvSpPr/>
          <p:nvPr/>
        </p:nvSpPr>
        <p:spPr>
          <a:xfrm rot="5400000">
            <a:off x="761447" y="2254276"/>
            <a:ext cx="1032415" cy="1068873"/>
          </a:xfrm>
          <a:prstGeom prst="roundRect">
            <a:avLst>
              <a:gd name="adj" fmla="val 13304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145"/>
          <p:cNvSpPr/>
          <p:nvPr/>
        </p:nvSpPr>
        <p:spPr>
          <a:xfrm>
            <a:off x="775608" y="2574185"/>
            <a:ext cx="1004093" cy="42905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45"/>
          <p:cNvSpPr/>
          <p:nvPr/>
        </p:nvSpPr>
        <p:spPr>
          <a:xfrm rot="5400000">
            <a:off x="613875" y="4712802"/>
            <a:ext cx="1340491" cy="1094433"/>
          </a:xfrm>
          <a:prstGeom prst="roundRect">
            <a:avLst>
              <a:gd name="adj" fmla="val 10321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145"/>
          <p:cNvSpPr/>
          <p:nvPr/>
        </p:nvSpPr>
        <p:spPr>
          <a:xfrm>
            <a:off x="782075" y="4949605"/>
            <a:ext cx="1004093" cy="34602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Engineering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5"/>
          <p:cNvSpPr txBox="1"/>
          <p:nvPr/>
        </p:nvSpPr>
        <p:spPr>
          <a:xfrm>
            <a:off x="1956122" y="4589773"/>
            <a:ext cx="2095017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Sourcing and Integration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Cleaning and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Feature Engineering and Data transformation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Deployment and scalability</a:t>
            </a:r>
            <a:endParaRPr sz="14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45"/>
          <p:cNvSpPr txBox="1"/>
          <p:nvPr/>
        </p:nvSpPr>
        <p:spPr>
          <a:xfrm>
            <a:off x="4371117" y="2399542"/>
            <a:ext cx="1590493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Brainshoring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business sense and critical thinking applied to our clients’ problems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45"/>
          <p:cNvSpPr/>
          <p:nvPr/>
        </p:nvSpPr>
        <p:spPr>
          <a:xfrm>
            <a:off x="4644156" y="3159746"/>
            <a:ext cx="1214273" cy="1215895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</a:t>
            </a:r>
            <a:b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Data </a:t>
            </a:r>
            <a:b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Understanding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45"/>
          <p:cNvSpPr/>
          <p:nvPr/>
        </p:nvSpPr>
        <p:spPr>
          <a:xfrm>
            <a:off x="5485013" y="3796163"/>
            <a:ext cx="1214273" cy="1215895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145"/>
          <p:cNvSpPr/>
          <p:nvPr/>
        </p:nvSpPr>
        <p:spPr>
          <a:xfrm>
            <a:off x="6325869" y="3159746"/>
            <a:ext cx="1214273" cy="1215895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Agile Methodology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45"/>
          <p:cNvSpPr txBox="1"/>
          <p:nvPr/>
        </p:nvSpPr>
        <p:spPr>
          <a:xfrm>
            <a:off x="6207941" y="2410844"/>
            <a:ext cx="1540991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work in an iterative approach to be always align to our clients’ needs and expectations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45"/>
          <p:cNvSpPr txBox="1"/>
          <p:nvPr/>
        </p:nvSpPr>
        <p:spPr>
          <a:xfrm>
            <a:off x="5150432" y="5049878"/>
            <a:ext cx="18834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take care of release and change management, including versioning, unit tests, model validation, documentation, etc.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p145" descr="Research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076" y="2322451"/>
            <a:ext cx="385248" cy="331848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45"/>
          <p:cNvSpPr/>
          <p:nvPr/>
        </p:nvSpPr>
        <p:spPr>
          <a:xfrm rot="5400000">
            <a:off x="767914" y="3412910"/>
            <a:ext cx="1032415" cy="1068873"/>
          </a:xfrm>
          <a:prstGeom prst="roundRect">
            <a:avLst>
              <a:gd name="adj" fmla="val 12183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45"/>
          <p:cNvSpPr/>
          <p:nvPr/>
        </p:nvSpPr>
        <p:spPr>
          <a:xfrm>
            <a:off x="782076" y="3774336"/>
            <a:ext cx="1004093" cy="34602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Science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145"/>
          <p:cNvSpPr txBox="1"/>
          <p:nvPr/>
        </p:nvSpPr>
        <p:spPr>
          <a:xfrm>
            <a:off x="1937186" y="3656497"/>
            <a:ext cx="2095017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building and tuning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evaluation and retraining </a:t>
            </a:r>
            <a:endParaRPr sz="14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2" name="Google Shape;932;p145" descr="Business Growth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713" y="3548899"/>
            <a:ext cx="385248" cy="33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5" descr="Serv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12025" y="4680061"/>
            <a:ext cx="385248" cy="331848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45"/>
          <p:cNvSpPr/>
          <p:nvPr/>
        </p:nvSpPr>
        <p:spPr>
          <a:xfrm>
            <a:off x="8136070" y="2272505"/>
            <a:ext cx="3414490" cy="105231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and Prepare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Discover, assess, clean, and transform Data from multiple sources with ease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145"/>
          <p:cNvSpPr/>
          <p:nvPr/>
        </p:nvSpPr>
        <p:spPr>
          <a:xfrm>
            <a:off x="8109491" y="3491653"/>
            <a:ext cx="3414490" cy="1275012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Analytics;</a:t>
            </a:r>
            <a:endParaRPr sz="7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5"/>
          <p:cNvSpPr/>
          <p:nvPr/>
        </p:nvSpPr>
        <p:spPr>
          <a:xfrm>
            <a:off x="8136070" y="4929479"/>
            <a:ext cx="3414490" cy="105231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Seamless deployment, monitoring, and integration into client's infrastructure for maximum impact</a:t>
            </a:r>
            <a:endParaRPr sz="1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7" name="Google Shape;937;p145"/>
          <p:cNvCxnSpPr/>
          <p:nvPr/>
        </p:nvCxnSpPr>
        <p:spPr>
          <a:xfrm>
            <a:off x="8287069" y="2113807"/>
            <a:ext cx="3133142" cy="0"/>
          </a:xfrm>
          <a:prstGeom prst="straightConnector1">
            <a:avLst/>
          </a:prstGeom>
          <a:noFill/>
          <a:ln w="28575" cap="flat" cmpd="sng">
            <a:solidFill>
              <a:srgbClr val="00B6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8" name="Google Shape;938;p145"/>
          <p:cNvCxnSpPr/>
          <p:nvPr/>
        </p:nvCxnSpPr>
        <p:spPr>
          <a:xfrm>
            <a:off x="742601" y="2113807"/>
            <a:ext cx="3133142" cy="0"/>
          </a:xfrm>
          <a:prstGeom prst="straightConnector1">
            <a:avLst/>
          </a:prstGeom>
          <a:noFill/>
          <a:ln w="28575" cap="flat" cmpd="sng">
            <a:solidFill>
              <a:srgbClr val="00B6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9" name="Google Shape;939;p145"/>
          <p:cNvCxnSpPr/>
          <p:nvPr/>
        </p:nvCxnSpPr>
        <p:spPr>
          <a:xfrm>
            <a:off x="4521242" y="2113807"/>
            <a:ext cx="3133142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0" name="Google Shape;940;p145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45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1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46"/>
          <p:cNvSpPr/>
          <p:nvPr/>
        </p:nvSpPr>
        <p:spPr>
          <a:xfrm>
            <a:off x="827149" y="1458899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6666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46"/>
          <p:cNvSpPr/>
          <p:nvPr/>
        </p:nvSpPr>
        <p:spPr>
          <a:xfrm>
            <a:off x="5338130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6666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146"/>
          <p:cNvSpPr/>
          <p:nvPr/>
        </p:nvSpPr>
        <p:spPr>
          <a:xfrm>
            <a:off x="9460678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6666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46"/>
          <p:cNvSpPr/>
          <p:nvPr/>
        </p:nvSpPr>
        <p:spPr>
          <a:xfrm>
            <a:off x="3535270" y="3289569"/>
            <a:ext cx="5643030" cy="3416068"/>
          </a:xfrm>
          <a:prstGeom prst="roundRect">
            <a:avLst>
              <a:gd name="adj" fmla="val 2870"/>
            </a:avLst>
          </a:prstGeom>
          <a:solidFill>
            <a:srgbClr val="CCF1FF">
              <a:alpha val="60000"/>
            </a:srgbClr>
          </a:solidFill>
          <a:ln>
            <a:noFill/>
          </a:ln>
        </p:spPr>
        <p:txBody>
          <a:bodyPr spcFirstLastPara="1" wrap="square" lIns="0" tIns="37325" rIns="0" bIns="37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approach to supporting our clients</a:t>
            </a:r>
            <a:endParaRPr/>
          </a:p>
        </p:txBody>
      </p:sp>
      <p:sp>
        <p:nvSpPr>
          <p:cNvPr id="952" name="Google Shape;952;p14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953" name="Google Shape;953;p146"/>
          <p:cNvSpPr txBox="1"/>
          <p:nvPr/>
        </p:nvSpPr>
        <p:spPr>
          <a:xfrm>
            <a:off x="312019" y="3553056"/>
            <a:ext cx="1448398" cy="276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Understanding client needs and objective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 a deep understanding of the client objectives: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Business questions to answer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 available data, data needs if any, critical data elements to take care of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Planned use of the analytics outputs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46"/>
          <p:cNvSpPr txBox="1"/>
          <p:nvPr/>
        </p:nvSpPr>
        <p:spPr>
          <a:xfrm>
            <a:off x="1895493" y="3553056"/>
            <a:ext cx="1260000" cy="269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Structuring approach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Define the best data analytics strategy to answer the client’s business objective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 the time and type of analytics support needed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Agree on the desired type of output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46"/>
          <p:cNvSpPr txBox="1"/>
          <p:nvPr/>
        </p:nvSpPr>
        <p:spPr>
          <a:xfrm>
            <a:off x="3663377" y="3529306"/>
            <a:ext cx="1896405" cy="97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Executing your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Data Analytics projects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Leveraging a full range of analytics capabilities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46"/>
          <p:cNvSpPr txBox="1"/>
          <p:nvPr/>
        </p:nvSpPr>
        <p:spPr>
          <a:xfrm>
            <a:off x="9289607" y="3534119"/>
            <a:ext cx="1121238" cy="213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Deriving</a:t>
            </a:r>
            <a:b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</a:t>
            </a:r>
            <a:b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in-depth quality assurance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Analyzing data outputs to derive insights in line with the initial client ask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46"/>
          <p:cNvSpPr txBox="1"/>
          <p:nvPr/>
        </p:nvSpPr>
        <p:spPr>
          <a:xfrm>
            <a:off x="10516085" y="3541180"/>
            <a:ext cx="1422328" cy="186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Handover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Presenting the approach, results and potential limitations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Sharing all documentation and codes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Getting client feedback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6"/>
          <p:cNvSpPr/>
          <p:nvPr/>
        </p:nvSpPr>
        <p:spPr>
          <a:xfrm>
            <a:off x="1201585" y="2332335"/>
            <a:ext cx="134964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22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146"/>
          <p:cNvSpPr/>
          <p:nvPr/>
        </p:nvSpPr>
        <p:spPr>
          <a:xfrm>
            <a:off x="5692628" y="2320460"/>
            <a:ext cx="128802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22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46"/>
          <p:cNvSpPr/>
          <p:nvPr/>
        </p:nvSpPr>
        <p:spPr>
          <a:xfrm>
            <a:off x="9907789" y="2320460"/>
            <a:ext cx="11122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146"/>
          <p:cNvGrpSpPr/>
          <p:nvPr/>
        </p:nvGrpSpPr>
        <p:grpSpPr>
          <a:xfrm>
            <a:off x="1530275" y="1642298"/>
            <a:ext cx="590770" cy="590768"/>
            <a:chOff x="2021329" y="1470497"/>
            <a:chExt cx="594555" cy="594555"/>
          </a:xfrm>
        </p:grpSpPr>
        <p:sp>
          <p:nvSpPr>
            <p:cNvPr id="962" name="Google Shape;962;p146"/>
            <p:cNvSpPr/>
            <p:nvPr/>
          </p:nvSpPr>
          <p:spPr>
            <a:xfrm>
              <a:off x="2568219" y="1786590"/>
              <a:ext cx="17560" cy="61046"/>
            </a:xfrm>
            <a:custGeom>
              <a:avLst/>
              <a:gdLst/>
              <a:ahLst/>
              <a:cxnLst/>
              <a:rect l="l" t="t" r="r" b="b"/>
              <a:pathLst>
                <a:path w="17560" h="61046" extrusionOk="0">
                  <a:moveTo>
                    <a:pt x="8780" y="0"/>
                  </a:moveTo>
                  <a:cubicBezTo>
                    <a:pt x="3934" y="-3"/>
                    <a:pt x="3" y="3924"/>
                    <a:pt x="0" y="8770"/>
                  </a:cubicBezTo>
                  <a:cubicBezTo>
                    <a:pt x="0" y="8774"/>
                    <a:pt x="0" y="8777"/>
                    <a:pt x="0" y="8780"/>
                  </a:cubicBezTo>
                  <a:lnTo>
                    <a:pt x="0" y="52266"/>
                  </a:lnTo>
                  <a:cubicBezTo>
                    <a:pt x="0" y="57115"/>
                    <a:pt x="3931" y="61046"/>
                    <a:pt x="8780" y="61046"/>
                  </a:cubicBezTo>
                  <a:cubicBezTo>
                    <a:pt x="13630" y="61046"/>
                    <a:pt x="17561" y="57115"/>
                    <a:pt x="17561" y="52266"/>
                  </a:cubicBezTo>
                  <a:lnTo>
                    <a:pt x="17561" y="8780"/>
                  </a:lnTo>
                  <a:cubicBezTo>
                    <a:pt x="17563" y="3934"/>
                    <a:pt x="13637" y="3"/>
                    <a:pt x="8790" y="0"/>
                  </a:cubicBezTo>
                  <a:cubicBezTo>
                    <a:pt x="8787" y="0"/>
                    <a:pt x="8784" y="0"/>
                    <a:pt x="8780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46"/>
            <p:cNvSpPr/>
            <p:nvPr/>
          </p:nvSpPr>
          <p:spPr>
            <a:xfrm>
              <a:off x="2021329" y="1470497"/>
              <a:ext cx="594555" cy="594555"/>
            </a:xfrm>
            <a:custGeom>
              <a:avLst/>
              <a:gdLst/>
              <a:ahLst/>
              <a:cxnLst/>
              <a:rect l="l" t="t" r="r" b="b"/>
              <a:pathLst>
                <a:path w="594555" h="594555" extrusionOk="0">
                  <a:moveTo>
                    <a:pt x="555671" y="0"/>
                  </a:moveTo>
                  <a:lnTo>
                    <a:pt x="38884" y="0"/>
                  </a:lnTo>
                  <a:cubicBezTo>
                    <a:pt x="17419" y="25"/>
                    <a:pt x="25" y="17419"/>
                    <a:pt x="0" y="38884"/>
                  </a:cubicBezTo>
                  <a:lnTo>
                    <a:pt x="0" y="466914"/>
                  </a:lnTo>
                  <a:cubicBezTo>
                    <a:pt x="25" y="488379"/>
                    <a:pt x="17419" y="505774"/>
                    <a:pt x="38884" y="505798"/>
                  </a:cubicBezTo>
                  <a:lnTo>
                    <a:pt x="88757" y="505798"/>
                  </a:lnTo>
                  <a:lnTo>
                    <a:pt x="88757" y="555671"/>
                  </a:lnTo>
                  <a:cubicBezTo>
                    <a:pt x="88782" y="577136"/>
                    <a:pt x="106176" y="594530"/>
                    <a:pt x="127641" y="594555"/>
                  </a:cubicBezTo>
                  <a:lnTo>
                    <a:pt x="466914" y="594555"/>
                  </a:lnTo>
                  <a:cubicBezTo>
                    <a:pt x="488379" y="594530"/>
                    <a:pt x="505774" y="577136"/>
                    <a:pt x="505798" y="555671"/>
                  </a:cubicBezTo>
                  <a:lnTo>
                    <a:pt x="505798" y="505798"/>
                  </a:lnTo>
                  <a:lnTo>
                    <a:pt x="555671" y="505798"/>
                  </a:lnTo>
                  <a:cubicBezTo>
                    <a:pt x="577136" y="505774"/>
                    <a:pt x="594530" y="488379"/>
                    <a:pt x="594555" y="466914"/>
                  </a:cubicBezTo>
                  <a:lnTo>
                    <a:pt x="594555" y="38884"/>
                  </a:lnTo>
                  <a:cubicBezTo>
                    <a:pt x="594530" y="17419"/>
                    <a:pt x="577136" y="25"/>
                    <a:pt x="555671" y="0"/>
                  </a:cubicBezTo>
                  <a:close/>
                  <a:moveTo>
                    <a:pt x="17561" y="38884"/>
                  </a:moveTo>
                  <a:cubicBezTo>
                    <a:pt x="17575" y="27113"/>
                    <a:pt x="27113" y="17575"/>
                    <a:pt x="38884" y="17561"/>
                  </a:cubicBezTo>
                  <a:lnTo>
                    <a:pt x="555671" y="17561"/>
                  </a:lnTo>
                  <a:cubicBezTo>
                    <a:pt x="567443" y="17572"/>
                    <a:pt x="576983" y="27112"/>
                    <a:pt x="576995" y="38884"/>
                  </a:cubicBezTo>
                  <a:lnTo>
                    <a:pt x="576995" y="60208"/>
                  </a:lnTo>
                  <a:lnTo>
                    <a:pt x="17561" y="60208"/>
                  </a:lnTo>
                  <a:close/>
                  <a:moveTo>
                    <a:pt x="288497" y="363903"/>
                  </a:moveTo>
                  <a:lnTo>
                    <a:pt x="247305" y="330603"/>
                  </a:lnTo>
                  <a:cubicBezTo>
                    <a:pt x="243557" y="327526"/>
                    <a:pt x="238024" y="328070"/>
                    <a:pt x="234947" y="331818"/>
                  </a:cubicBezTo>
                  <a:cubicBezTo>
                    <a:pt x="231870" y="335566"/>
                    <a:pt x="232414" y="341099"/>
                    <a:pt x="236162" y="344176"/>
                  </a:cubicBezTo>
                  <a:cubicBezTo>
                    <a:pt x="236197" y="344204"/>
                    <a:pt x="236232" y="344232"/>
                    <a:pt x="236267" y="344260"/>
                  </a:cubicBezTo>
                  <a:lnTo>
                    <a:pt x="291759" y="389120"/>
                  </a:lnTo>
                  <a:cubicBezTo>
                    <a:pt x="294981" y="391713"/>
                    <a:pt x="299574" y="391713"/>
                    <a:pt x="302797" y="389120"/>
                  </a:cubicBezTo>
                  <a:lnTo>
                    <a:pt x="358289" y="344260"/>
                  </a:lnTo>
                  <a:cubicBezTo>
                    <a:pt x="362083" y="341241"/>
                    <a:pt x="362712" y="335717"/>
                    <a:pt x="359692" y="331922"/>
                  </a:cubicBezTo>
                  <a:cubicBezTo>
                    <a:pt x="356673" y="328128"/>
                    <a:pt x="351149" y="327499"/>
                    <a:pt x="347355" y="330518"/>
                  </a:cubicBezTo>
                  <a:cubicBezTo>
                    <a:pt x="347320" y="330546"/>
                    <a:pt x="347285" y="330574"/>
                    <a:pt x="347250" y="330603"/>
                  </a:cubicBezTo>
                  <a:lnTo>
                    <a:pt x="306058" y="363903"/>
                  </a:lnTo>
                  <a:lnTo>
                    <a:pt x="306058" y="306058"/>
                  </a:lnTo>
                  <a:lnTo>
                    <a:pt x="466914" y="306058"/>
                  </a:lnTo>
                  <a:cubicBezTo>
                    <a:pt x="468451" y="306073"/>
                    <a:pt x="469982" y="306256"/>
                    <a:pt x="471480" y="306605"/>
                  </a:cubicBezTo>
                  <a:lnTo>
                    <a:pt x="297278" y="447397"/>
                  </a:lnTo>
                  <a:lnTo>
                    <a:pt x="123075" y="306605"/>
                  </a:lnTo>
                  <a:cubicBezTo>
                    <a:pt x="124573" y="306256"/>
                    <a:pt x="126104" y="306073"/>
                    <a:pt x="127641" y="306058"/>
                  </a:cubicBezTo>
                  <a:lnTo>
                    <a:pt x="288497" y="306058"/>
                  </a:lnTo>
                  <a:close/>
                  <a:moveTo>
                    <a:pt x="488238" y="555671"/>
                  </a:moveTo>
                  <a:cubicBezTo>
                    <a:pt x="488224" y="567442"/>
                    <a:pt x="478685" y="576981"/>
                    <a:pt x="466914" y="576995"/>
                  </a:cubicBezTo>
                  <a:lnTo>
                    <a:pt x="127641" y="576995"/>
                  </a:lnTo>
                  <a:cubicBezTo>
                    <a:pt x="115870" y="576981"/>
                    <a:pt x="106331" y="567442"/>
                    <a:pt x="106318" y="555671"/>
                  </a:cubicBezTo>
                  <a:lnTo>
                    <a:pt x="106318" y="327382"/>
                  </a:lnTo>
                  <a:cubicBezTo>
                    <a:pt x="106354" y="323985"/>
                    <a:pt x="107215" y="320648"/>
                    <a:pt x="108826" y="317658"/>
                  </a:cubicBezTo>
                  <a:lnTo>
                    <a:pt x="291759" y="465514"/>
                  </a:lnTo>
                  <a:cubicBezTo>
                    <a:pt x="294978" y="468116"/>
                    <a:pt x="299577" y="468116"/>
                    <a:pt x="302797" y="465514"/>
                  </a:cubicBezTo>
                  <a:lnTo>
                    <a:pt x="485749" y="317653"/>
                  </a:lnTo>
                  <a:cubicBezTo>
                    <a:pt x="487357" y="320646"/>
                    <a:pt x="488218" y="323984"/>
                    <a:pt x="488258" y="327382"/>
                  </a:cubicBezTo>
                  <a:close/>
                  <a:moveTo>
                    <a:pt x="555671" y="488238"/>
                  </a:moveTo>
                  <a:lnTo>
                    <a:pt x="505798" y="488238"/>
                  </a:lnTo>
                  <a:lnTo>
                    <a:pt x="505798" y="327382"/>
                  </a:lnTo>
                  <a:cubicBezTo>
                    <a:pt x="505783" y="316496"/>
                    <a:pt x="501193" y="306118"/>
                    <a:pt x="493150" y="298783"/>
                  </a:cubicBezTo>
                  <a:lnTo>
                    <a:pt x="492844" y="298522"/>
                  </a:lnTo>
                  <a:lnTo>
                    <a:pt x="492678" y="298386"/>
                  </a:lnTo>
                  <a:cubicBezTo>
                    <a:pt x="485609" y="292017"/>
                    <a:pt x="476430" y="288494"/>
                    <a:pt x="466914" y="288497"/>
                  </a:cubicBezTo>
                  <a:lnTo>
                    <a:pt x="306058" y="288497"/>
                  </a:lnTo>
                  <a:lnTo>
                    <a:pt x="306058" y="204457"/>
                  </a:lnTo>
                  <a:cubicBezTo>
                    <a:pt x="306058" y="199608"/>
                    <a:pt x="302127" y="195676"/>
                    <a:pt x="297278" y="195676"/>
                  </a:cubicBezTo>
                  <a:cubicBezTo>
                    <a:pt x="292428" y="195676"/>
                    <a:pt x="288497" y="199608"/>
                    <a:pt x="288497" y="204457"/>
                  </a:cubicBezTo>
                  <a:lnTo>
                    <a:pt x="288497" y="288497"/>
                  </a:lnTo>
                  <a:lnTo>
                    <a:pt x="127641" y="288497"/>
                  </a:lnTo>
                  <a:cubicBezTo>
                    <a:pt x="118121" y="288483"/>
                    <a:pt x="108935" y="292003"/>
                    <a:pt x="101862" y="298376"/>
                  </a:cubicBezTo>
                  <a:lnTo>
                    <a:pt x="101727" y="298492"/>
                  </a:lnTo>
                  <a:lnTo>
                    <a:pt x="101466" y="298708"/>
                  </a:lnTo>
                  <a:cubicBezTo>
                    <a:pt x="93384" y="306052"/>
                    <a:pt x="88771" y="316461"/>
                    <a:pt x="88757" y="327382"/>
                  </a:cubicBezTo>
                  <a:lnTo>
                    <a:pt x="88757" y="488238"/>
                  </a:lnTo>
                  <a:lnTo>
                    <a:pt x="38884" y="488238"/>
                  </a:lnTo>
                  <a:cubicBezTo>
                    <a:pt x="27113" y="488224"/>
                    <a:pt x="17575" y="478685"/>
                    <a:pt x="17561" y="466914"/>
                  </a:cubicBezTo>
                  <a:lnTo>
                    <a:pt x="17561" y="77769"/>
                  </a:lnTo>
                  <a:lnTo>
                    <a:pt x="576995" y="77769"/>
                  </a:lnTo>
                  <a:lnTo>
                    <a:pt x="576995" y="466914"/>
                  </a:lnTo>
                  <a:cubicBezTo>
                    <a:pt x="576981" y="478685"/>
                    <a:pt x="567442" y="488224"/>
                    <a:pt x="555671" y="48823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46"/>
            <p:cNvSpPr/>
            <p:nvPr/>
          </p:nvSpPr>
          <p:spPr>
            <a:xfrm>
              <a:off x="2478620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46"/>
            <p:cNvSpPr/>
            <p:nvPr/>
          </p:nvSpPr>
          <p:spPr>
            <a:xfrm>
              <a:off x="2511232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46"/>
            <p:cNvSpPr/>
            <p:nvPr/>
          </p:nvSpPr>
          <p:spPr>
            <a:xfrm>
              <a:off x="2543845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7" name="Google Shape;967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804" y="1589717"/>
            <a:ext cx="646179" cy="64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0908" y="1589719"/>
            <a:ext cx="631466" cy="63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46"/>
          <p:cNvSpPr/>
          <p:nvPr/>
        </p:nvSpPr>
        <p:spPr>
          <a:xfrm rot="10800000" flipH="1">
            <a:off x="5814094" y="3014982"/>
            <a:ext cx="3370735" cy="315094"/>
          </a:xfrm>
          <a:custGeom>
            <a:avLst/>
            <a:gdLst/>
            <a:ahLst/>
            <a:cxnLst/>
            <a:rect l="l" t="t" r="r" b="b"/>
            <a:pathLst>
              <a:path w="417" h="133" extrusionOk="0">
                <a:moveTo>
                  <a:pt x="385" y="26"/>
                </a:moveTo>
                <a:cubicBezTo>
                  <a:pt x="364" y="0"/>
                  <a:pt x="364" y="0"/>
                  <a:pt x="364" y="0"/>
                </a:cubicBezTo>
                <a:cubicBezTo>
                  <a:pt x="364" y="26"/>
                  <a:pt x="364" y="26"/>
                  <a:pt x="364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36" y="52"/>
                  <a:pt x="102" y="73"/>
                  <a:pt x="65" y="88"/>
                </a:cubicBezTo>
                <a:cubicBezTo>
                  <a:pt x="48" y="95"/>
                  <a:pt x="24" y="101"/>
                  <a:pt x="0" y="106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364" y="106"/>
                  <a:pt x="364" y="106"/>
                  <a:pt x="364" y="106"/>
                </a:cubicBezTo>
                <a:cubicBezTo>
                  <a:pt x="364" y="133"/>
                  <a:pt x="364" y="133"/>
                  <a:pt x="364" y="133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417" y="66"/>
                  <a:pt x="417" y="66"/>
                  <a:pt x="417" y="66"/>
                </a:cubicBezTo>
                <a:lnTo>
                  <a:pt x="385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46"/>
          <p:cNvSpPr/>
          <p:nvPr/>
        </p:nvSpPr>
        <p:spPr>
          <a:xfrm rot="10800000" flipH="1">
            <a:off x="992580" y="3036806"/>
            <a:ext cx="775065" cy="308854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9042" y="1962"/>
                </a:moveTo>
                <a:lnTo>
                  <a:pt x="8424" y="0"/>
                </a:lnTo>
                <a:lnTo>
                  <a:pt x="8424" y="1962"/>
                </a:lnTo>
                <a:lnTo>
                  <a:pt x="0" y="1962"/>
                </a:lnTo>
                <a:lnTo>
                  <a:pt x="0" y="7975"/>
                </a:lnTo>
                <a:lnTo>
                  <a:pt x="8424" y="7975"/>
                </a:lnTo>
                <a:lnTo>
                  <a:pt x="8424" y="10000"/>
                </a:lnTo>
                <a:lnTo>
                  <a:pt x="9042" y="7975"/>
                </a:lnTo>
                <a:lnTo>
                  <a:pt x="10000" y="4968"/>
                </a:lnTo>
                <a:lnTo>
                  <a:pt x="9042" y="1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46"/>
          <p:cNvSpPr/>
          <p:nvPr/>
        </p:nvSpPr>
        <p:spPr>
          <a:xfrm rot="10800000" flipH="1">
            <a:off x="10197481" y="3005883"/>
            <a:ext cx="704251" cy="308854"/>
          </a:xfrm>
          <a:custGeom>
            <a:avLst/>
            <a:gdLst/>
            <a:ahLst/>
            <a:cxnLst/>
            <a:rect l="l" t="t" r="r" b="b"/>
            <a:pathLst>
              <a:path w="704251" h="308854" extrusionOk="0">
                <a:moveTo>
                  <a:pt x="582101" y="308854"/>
                </a:moveTo>
                <a:lnTo>
                  <a:pt x="630000" y="246311"/>
                </a:lnTo>
                <a:lnTo>
                  <a:pt x="704251" y="153439"/>
                </a:lnTo>
                <a:lnTo>
                  <a:pt x="630000" y="60597"/>
                </a:lnTo>
                <a:lnTo>
                  <a:pt x="582101" y="0"/>
                </a:lnTo>
                <a:lnTo>
                  <a:pt x="582101" y="60597"/>
                </a:lnTo>
                <a:lnTo>
                  <a:pt x="0" y="60597"/>
                </a:lnTo>
                <a:lnTo>
                  <a:pt x="0" y="246311"/>
                </a:lnTo>
                <a:lnTo>
                  <a:pt x="582101" y="246311"/>
                </a:lnTo>
                <a:lnTo>
                  <a:pt x="582101" y="3088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46"/>
          <p:cNvSpPr/>
          <p:nvPr/>
        </p:nvSpPr>
        <p:spPr>
          <a:xfrm rot="10800000" flipH="1">
            <a:off x="4140285" y="3077802"/>
            <a:ext cx="1303918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Google Shape;973;p146"/>
          <p:cNvGrpSpPr/>
          <p:nvPr/>
        </p:nvGrpSpPr>
        <p:grpSpPr>
          <a:xfrm>
            <a:off x="2397266" y="3036806"/>
            <a:ext cx="898166" cy="308854"/>
            <a:chOff x="2539766" y="3024931"/>
            <a:chExt cx="898166" cy="308854"/>
          </a:xfrm>
        </p:grpSpPr>
        <p:sp>
          <p:nvSpPr>
            <p:cNvPr id="974" name="Google Shape;974;p146"/>
            <p:cNvSpPr/>
            <p:nvPr/>
          </p:nvSpPr>
          <p:spPr>
            <a:xfrm rot="10800000" flipH="1">
              <a:off x="2662867" y="3024931"/>
              <a:ext cx="775065" cy="308854"/>
            </a:xfrm>
            <a:custGeom>
              <a:avLst/>
              <a:gdLst/>
              <a:ahLst/>
              <a:cxnLst/>
              <a:rect l="l" t="t" r="r" b="b"/>
              <a:pathLst>
                <a:path w="793" h="316" extrusionOk="0">
                  <a:moveTo>
                    <a:pt x="717" y="62"/>
                  </a:moveTo>
                  <a:lnTo>
                    <a:pt x="668" y="0"/>
                  </a:lnTo>
                  <a:lnTo>
                    <a:pt x="668" y="62"/>
                  </a:lnTo>
                  <a:lnTo>
                    <a:pt x="0" y="62"/>
                  </a:lnTo>
                  <a:lnTo>
                    <a:pt x="76" y="157"/>
                  </a:lnTo>
                  <a:lnTo>
                    <a:pt x="0" y="252"/>
                  </a:lnTo>
                  <a:lnTo>
                    <a:pt x="668" y="252"/>
                  </a:lnTo>
                  <a:lnTo>
                    <a:pt x="668" y="316"/>
                  </a:lnTo>
                  <a:lnTo>
                    <a:pt x="717" y="252"/>
                  </a:lnTo>
                  <a:lnTo>
                    <a:pt x="793" y="157"/>
                  </a:lnTo>
                  <a:lnTo>
                    <a:pt x="717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46"/>
            <p:cNvSpPr/>
            <p:nvPr/>
          </p:nvSpPr>
          <p:spPr>
            <a:xfrm rot="10800000" flipH="1">
              <a:off x="2539766" y="3087474"/>
              <a:ext cx="653839" cy="185718"/>
            </a:xfrm>
            <a:custGeom>
              <a:avLst/>
              <a:gdLst/>
              <a:ahLst/>
              <a:cxnLst/>
              <a:rect l="l" t="t" r="r" b="b"/>
              <a:pathLst>
                <a:path w="10006" h="10000" extrusionOk="0">
                  <a:moveTo>
                    <a:pt x="9992" y="10000"/>
                  </a:moveTo>
                  <a:cubicBezTo>
                    <a:pt x="10026" y="7376"/>
                    <a:pt x="9987" y="4129"/>
                    <a:pt x="9992" y="0"/>
                  </a:cubicBezTo>
                  <a:lnTo>
                    <a:pt x="0" y="0"/>
                  </a:lnTo>
                  <a:lnTo>
                    <a:pt x="0" y="10000"/>
                  </a:lnTo>
                  <a:lnTo>
                    <a:pt x="9992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146"/>
          <p:cNvSpPr/>
          <p:nvPr/>
        </p:nvSpPr>
        <p:spPr>
          <a:xfrm rot="5400000">
            <a:off x="1729034" y="1372482"/>
            <a:ext cx="261792" cy="2871004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46"/>
          <p:cNvSpPr/>
          <p:nvPr/>
        </p:nvSpPr>
        <p:spPr>
          <a:xfrm rot="5400000">
            <a:off x="6166459" y="33993"/>
            <a:ext cx="294131" cy="5537522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46"/>
          <p:cNvSpPr/>
          <p:nvPr/>
        </p:nvSpPr>
        <p:spPr>
          <a:xfrm rot="5400000">
            <a:off x="10331249" y="1623570"/>
            <a:ext cx="256479" cy="2339765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9" name="Google Shape;979;p146"/>
          <p:cNvGrpSpPr/>
          <p:nvPr/>
        </p:nvGrpSpPr>
        <p:grpSpPr>
          <a:xfrm>
            <a:off x="7056101" y="3077802"/>
            <a:ext cx="1988975" cy="1866801"/>
            <a:chOff x="7032356" y="3065927"/>
            <a:chExt cx="1988975" cy="1866801"/>
          </a:xfrm>
        </p:grpSpPr>
        <p:sp>
          <p:nvSpPr>
            <p:cNvPr id="980" name="Google Shape;980;p146"/>
            <p:cNvSpPr/>
            <p:nvPr/>
          </p:nvSpPr>
          <p:spPr>
            <a:xfrm rot="10800000" flipH="1">
              <a:off x="7032356" y="3065927"/>
              <a:ext cx="1988975" cy="1866801"/>
            </a:xfrm>
            <a:custGeom>
              <a:avLst/>
              <a:gdLst/>
              <a:ahLst/>
              <a:cxnLst/>
              <a:rect l="l" t="t" r="r" b="b"/>
              <a:pathLst>
                <a:path w="857" h="803" extrusionOk="0">
                  <a:moveTo>
                    <a:pt x="825" y="245"/>
                  </a:moveTo>
                  <a:cubicBezTo>
                    <a:pt x="805" y="197"/>
                    <a:pt x="776" y="155"/>
                    <a:pt x="739" y="118"/>
                  </a:cubicBezTo>
                  <a:cubicBezTo>
                    <a:pt x="702" y="81"/>
                    <a:pt x="659" y="52"/>
                    <a:pt x="611" y="31"/>
                  </a:cubicBezTo>
                  <a:cubicBezTo>
                    <a:pt x="562" y="11"/>
                    <a:pt x="509" y="0"/>
                    <a:pt x="455" y="0"/>
                  </a:cubicBezTo>
                  <a:cubicBezTo>
                    <a:pt x="401" y="0"/>
                    <a:pt x="348" y="11"/>
                    <a:pt x="299" y="31"/>
                  </a:cubicBezTo>
                  <a:cubicBezTo>
                    <a:pt x="251" y="52"/>
                    <a:pt x="208" y="81"/>
                    <a:pt x="171" y="118"/>
                  </a:cubicBezTo>
                  <a:cubicBezTo>
                    <a:pt x="134" y="155"/>
                    <a:pt x="105" y="197"/>
                    <a:pt x="85" y="245"/>
                  </a:cubicBezTo>
                  <a:cubicBezTo>
                    <a:pt x="65" y="291"/>
                    <a:pt x="55" y="340"/>
                    <a:pt x="53" y="389"/>
                  </a:cubicBezTo>
                  <a:cubicBezTo>
                    <a:pt x="53" y="389"/>
                    <a:pt x="53" y="389"/>
                    <a:pt x="53" y="389"/>
                  </a:cubicBezTo>
                  <a:cubicBezTo>
                    <a:pt x="53" y="393"/>
                    <a:pt x="53" y="397"/>
                    <a:pt x="53" y="401"/>
                  </a:cubicBezTo>
                  <a:cubicBezTo>
                    <a:pt x="53" y="456"/>
                    <a:pt x="64" y="508"/>
                    <a:pt x="85" y="558"/>
                  </a:cubicBezTo>
                  <a:cubicBezTo>
                    <a:pt x="105" y="606"/>
                    <a:pt x="134" y="649"/>
                    <a:pt x="171" y="686"/>
                  </a:cubicBezTo>
                  <a:cubicBezTo>
                    <a:pt x="180" y="694"/>
                    <a:pt x="189" y="703"/>
                    <a:pt x="199" y="711"/>
                  </a:cubicBezTo>
                  <a:cubicBezTo>
                    <a:pt x="369" y="711"/>
                    <a:pt x="369" y="711"/>
                    <a:pt x="369" y="711"/>
                  </a:cubicBezTo>
                  <a:cubicBezTo>
                    <a:pt x="233" y="673"/>
                    <a:pt x="134" y="549"/>
                    <a:pt x="134" y="401"/>
                  </a:cubicBezTo>
                  <a:cubicBezTo>
                    <a:pt x="134" y="397"/>
                    <a:pt x="134" y="393"/>
                    <a:pt x="134" y="389"/>
                  </a:cubicBezTo>
                  <a:cubicBezTo>
                    <a:pt x="134" y="389"/>
                    <a:pt x="134" y="389"/>
                    <a:pt x="134" y="389"/>
                  </a:cubicBezTo>
                  <a:cubicBezTo>
                    <a:pt x="141" y="218"/>
                    <a:pt x="282" y="81"/>
                    <a:pt x="455" y="81"/>
                  </a:cubicBezTo>
                  <a:cubicBezTo>
                    <a:pt x="632" y="81"/>
                    <a:pt x="776" y="225"/>
                    <a:pt x="776" y="402"/>
                  </a:cubicBezTo>
                  <a:cubicBezTo>
                    <a:pt x="776" y="579"/>
                    <a:pt x="632" y="723"/>
                    <a:pt x="455" y="723"/>
                  </a:cubicBezTo>
                  <a:cubicBezTo>
                    <a:pt x="455" y="723"/>
                    <a:pt x="455" y="723"/>
                    <a:pt x="455" y="723"/>
                  </a:cubicBezTo>
                  <a:cubicBezTo>
                    <a:pt x="0" y="723"/>
                    <a:pt x="0" y="723"/>
                    <a:pt x="0" y="723"/>
                  </a:cubicBezTo>
                  <a:cubicBezTo>
                    <a:pt x="32" y="763"/>
                    <a:pt x="32" y="763"/>
                    <a:pt x="32" y="76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455" y="803"/>
                    <a:pt x="455" y="803"/>
                    <a:pt x="455" y="803"/>
                  </a:cubicBezTo>
                  <a:cubicBezTo>
                    <a:pt x="455" y="803"/>
                    <a:pt x="562" y="793"/>
                    <a:pt x="612" y="772"/>
                  </a:cubicBezTo>
                  <a:cubicBezTo>
                    <a:pt x="659" y="752"/>
                    <a:pt x="702" y="723"/>
                    <a:pt x="739" y="686"/>
                  </a:cubicBezTo>
                  <a:cubicBezTo>
                    <a:pt x="776" y="649"/>
                    <a:pt x="805" y="606"/>
                    <a:pt x="825" y="558"/>
                  </a:cubicBezTo>
                  <a:cubicBezTo>
                    <a:pt x="846" y="509"/>
                    <a:pt x="857" y="456"/>
                    <a:pt x="857" y="402"/>
                  </a:cubicBezTo>
                  <a:cubicBezTo>
                    <a:pt x="857" y="348"/>
                    <a:pt x="846" y="295"/>
                    <a:pt x="825" y="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1" name="Google Shape;981;p146"/>
            <p:cNvGrpSpPr/>
            <p:nvPr/>
          </p:nvGrpSpPr>
          <p:grpSpPr>
            <a:xfrm>
              <a:off x="7251008" y="3270571"/>
              <a:ext cx="1551670" cy="1539882"/>
              <a:chOff x="7285038" y="6072188"/>
              <a:chExt cx="3084131" cy="3060700"/>
            </a:xfrm>
          </p:grpSpPr>
          <p:sp>
            <p:nvSpPr>
              <p:cNvPr id="982" name="Google Shape;982;p146"/>
              <p:cNvSpPr/>
              <p:nvPr/>
            </p:nvSpPr>
            <p:spPr>
              <a:xfrm>
                <a:off x="8918576" y="6072188"/>
                <a:ext cx="1450593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22500" extrusionOk="0">
                    <a:moveTo>
                      <a:pt x="0" y="0"/>
                    </a:moveTo>
                    <a:cubicBezTo>
                      <a:pt x="8284" y="0"/>
                      <a:pt x="15000" y="6716"/>
                      <a:pt x="15000" y="15000"/>
                    </a:cubicBezTo>
                    <a:cubicBezTo>
                      <a:pt x="15000" y="17633"/>
                      <a:pt x="14307" y="20220"/>
                      <a:pt x="12990" y="22500"/>
                    </a:cubicBezTo>
                    <a:lnTo>
                      <a:pt x="0" y="15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46"/>
              <p:cNvSpPr/>
              <p:nvPr/>
            </p:nvSpPr>
            <p:spPr>
              <a:xfrm>
                <a:off x="7680325" y="7500938"/>
                <a:ext cx="2476500" cy="1631950"/>
              </a:xfrm>
              <a:custGeom>
                <a:avLst/>
                <a:gdLst/>
                <a:ahLst/>
                <a:cxnLst/>
                <a:rect l="l" t="t" r="r" b="b"/>
                <a:pathLst>
                  <a:path w="12990" h="8566" extrusionOk="0">
                    <a:moveTo>
                      <a:pt x="12990" y="3750"/>
                    </a:moveTo>
                    <a:cubicBezTo>
                      <a:pt x="10919" y="7337"/>
                      <a:pt x="6332" y="8566"/>
                      <a:pt x="2745" y="6495"/>
                    </a:cubicBezTo>
                    <a:cubicBezTo>
                      <a:pt x="1605" y="5837"/>
                      <a:pt x="658" y="4890"/>
                      <a:pt x="0" y="3750"/>
                    </a:cubicBezTo>
                    <a:lnTo>
                      <a:pt x="6495" y="0"/>
                    </a:lnTo>
                    <a:lnTo>
                      <a:pt x="12990" y="375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46"/>
              <p:cNvSpPr/>
              <p:nvPr/>
            </p:nvSpPr>
            <p:spPr>
              <a:xfrm>
                <a:off x="7285038" y="6072188"/>
                <a:ext cx="1633537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22500" extrusionOk="0">
                    <a:moveTo>
                      <a:pt x="4142" y="22500"/>
                    </a:moveTo>
                    <a:cubicBezTo>
                      <a:pt x="0" y="15325"/>
                      <a:pt x="2458" y="6152"/>
                      <a:pt x="9633" y="2009"/>
                    </a:cubicBezTo>
                    <a:cubicBezTo>
                      <a:pt x="11913" y="693"/>
                      <a:pt x="14500" y="0"/>
                      <a:pt x="17133" y="0"/>
                    </a:cubicBezTo>
                    <a:lnTo>
                      <a:pt x="17133" y="15000"/>
                    </a:lnTo>
                    <a:lnTo>
                      <a:pt x="4142" y="2250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5" name="Google Shape;985;p146"/>
            <p:cNvSpPr txBox="1"/>
            <p:nvPr/>
          </p:nvSpPr>
          <p:spPr>
            <a:xfrm>
              <a:off x="7416720" y="3602113"/>
              <a:ext cx="697346" cy="436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Business/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Underr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standing</a:t>
              </a: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46"/>
            <p:cNvSpPr txBox="1"/>
            <p:nvPr/>
          </p:nvSpPr>
          <p:spPr>
            <a:xfrm>
              <a:off x="8120595" y="3659236"/>
              <a:ext cx="620932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dology</a:t>
              </a: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46"/>
            <p:cNvSpPr txBox="1"/>
            <p:nvPr/>
          </p:nvSpPr>
          <p:spPr>
            <a:xfrm>
              <a:off x="7608629" y="4269546"/>
              <a:ext cx="952556" cy="2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Delivery Management</a:t>
              </a: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146"/>
          <p:cNvSpPr txBox="1"/>
          <p:nvPr/>
        </p:nvSpPr>
        <p:spPr>
          <a:xfrm>
            <a:off x="5478256" y="3429350"/>
            <a:ext cx="1685190" cy="28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Analyze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Explore and Visualize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Descriptive analysis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Identification of KPIs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Reporting, Dashboards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“Story-telling”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1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Algorithms to answer business question</a:t>
            </a: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1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Evaluation and validation of the algorithm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146"/>
          <p:cNvSpPr txBox="1"/>
          <p:nvPr/>
        </p:nvSpPr>
        <p:spPr>
          <a:xfrm>
            <a:off x="7342804" y="5137387"/>
            <a:ext cx="1657479" cy="121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Deploy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Integrating models and scaling with clients’ IT Teams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 regular model maintenance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46"/>
          <p:cNvSpPr txBox="1"/>
          <p:nvPr/>
        </p:nvSpPr>
        <p:spPr>
          <a:xfrm>
            <a:off x="3516481" y="4503155"/>
            <a:ext cx="1988976" cy="225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Acquire and Prepare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Identifying Data Sources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Extracting and Transferring Data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Metadata and Dictionaries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Merging of various data sources / Adding new data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Assessing Data Quality, handling outliers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Restructuring Data for analysis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146"/>
          <p:cNvSpPr/>
          <p:nvPr/>
        </p:nvSpPr>
        <p:spPr>
          <a:xfrm rot="10800000" flipH="1">
            <a:off x="5181250" y="3077803"/>
            <a:ext cx="2011680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2" name="Google Shape;992;p1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864" y="2939126"/>
            <a:ext cx="498358" cy="4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1279" y="2899591"/>
            <a:ext cx="548990" cy="54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29120" y="2910017"/>
            <a:ext cx="518983" cy="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76464" y="2970162"/>
            <a:ext cx="522548" cy="52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10028" y="2914107"/>
            <a:ext cx="450886" cy="450886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46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46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9" name="Google Shape;999;p14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team provides a full set of skills to operate </a:t>
            </a:r>
            <a:br>
              <a:rPr lang="en-US"/>
            </a:br>
            <a:r>
              <a:rPr lang="en-US"/>
              <a:t>on multiple dimensions and environments</a:t>
            </a:r>
            <a:endParaRPr/>
          </a:p>
        </p:txBody>
      </p:sp>
      <p:sp>
        <p:nvSpPr>
          <p:cNvPr id="1006" name="Google Shape;1006;p14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007" name="Google Shape;1007;p147"/>
          <p:cNvSpPr/>
          <p:nvPr/>
        </p:nvSpPr>
        <p:spPr>
          <a:xfrm>
            <a:off x="557688" y="1857375"/>
            <a:ext cx="2468880" cy="96058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and Prepare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2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</a:t>
            </a:r>
            <a:endParaRPr sz="12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2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Discover, Assess, Clean, and Transform Data from multiple sources with ease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47"/>
          <p:cNvSpPr/>
          <p:nvPr/>
        </p:nvSpPr>
        <p:spPr>
          <a:xfrm>
            <a:off x="557688" y="2894433"/>
            <a:ext cx="2468880" cy="2046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9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1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825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6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825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2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sz="12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</a:t>
            </a:r>
            <a:endParaRPr sz="11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47"/>
          <p:cNvSpPr/>
          <p:nvPr/>
        </p:nvSpPr>
        <p:spPr>
          <a:xfrm>
            <a:off x="557688" y="5016932"/>
            <a:ext cx="2468880" cy="1292904"/>
          </a:xfrm>
          <a:prstGeom prst="rect">
            <a:avLst/>
          </a:prstGeom>
          <a:solidFill>
            <a:srgbClr val="CDD9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Seamless deployment, monitoring, and integration into client's infrastructure for maximum impact</a:t>
            </a: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47"/>
          <p:cNvSpPr/>
          <p:nvPr/>
        </p:nvSpPr>
        <p:spPr>
          <a:xfrm>
            <a:off x="4180256" y="207063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147"/>
          <p:cNvSpPr/>
          <p:nvPr/>
        </p:nvSpPr>
        <p:spPr>
          <a:xfrm>
            <a:off x="5262421" y="207063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47"/>
          <p:cNvSpPr/>
          <p:nvPr/>
        </p:nvSpPr>
        <p:spPr>
          <a:xfrm>
            <a:off x="6344586" y="207063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47"/>
          <p:cNvSpPr/>
          <p:nvPr/>
        </p:nvSpPr>
        <p:spPr>
          <a:xfrm>
            <a:off x="7426752" y="207063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47"/>
          <p:cNvSpPr/>
          <p:nvPr/>
        </p:nvSpPr>
        <p:spPr>
          <a:xfrm>
            <a:off x="8507123" y="3183960"/>
            <a:ext cx="1076437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47"/>
          <p:cNvSpPr/>
          <p:nvPr/>
        </p:nvSpPr>
        <p:spPr>
          <a:xfrm>
            <a:off x="9626651" y="4115614"/>
            <a:ext cx="910831" cy="4946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147"/>
          <p:cNvSpPr/>
          <p:nvPr/>
        </p:nvSpPr>
        <p:spPr>
          <a:xfrm>
            <a:off x="4178461" y="3183960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47"/>
          <p:cNvSpPr/>
          <p:nvPr/>
        </p:nvSpPr>
        <p:spPr>
          <a:xfrm>
            <a:off x="5260627" y="3183960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47"/>
          <p:cNvSpPr/>
          <p:nvPr/>
        </p:nvSpPr>
        <p:spPr>
          <a:xfrm>
            <a:off x="6342792" y="3183960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147"/>
          <p:cNvSpPr/>
          <p:nvPr/>
        </p:nvSpPr>
        <p:spPr>
          <a:xfrm>
            <a:off x="7424958" y="3183960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47"/>
          <p:cNvSpPr/>
          <p:nvPr/>
        </p:nvSpPr>
        <p:spPr>
          <a:xfrm>
            <a:off x="4178461" y="411686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47"/>
          <p:cNvSpPr/>
          <p:nvPr/>
        </p:nvSpPr>
        <p:spPr>
          <a:xfrm>
            <a:off x="5251539" y="411686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47"/>
          <p:cNvSpPr/>
          <p:nvPr/>
        </p:nvSpPr>
        <p:spPr>
          <a:xfrm>
            <a:off x="6324617" y="411686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47"/>
          <p:cNvSpPr/>
          <p:nvPr/>
        </p:nvSpPr>
        <p:spPr>
          <a:xfrm>
            <a:off x="7397695" y="411686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147"/>
          <p:cNvSpPr/>
          <p:nvPr/>
        </p:nvSpPr>
        <p:spPr>
          <a:xfrm>
            <a:off x="8470773" y="4115614"/>
            <a:ext cx="1076437" cy="4946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47"/>
          <p:cNvSpPr/>
          <p:nvPr/>
        </p:nvSpPr>
        <p:spPr>
          <a:xfrm>
            <a:off x="9655020" y="5416046"/>
            <a:ext cx="910831" cy="4946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47"/>
          <p:cNvSpPr/>
          <p:nvPr/>
        </p:nvSpPr>
        <p:spPr>
          <a:xfrm>
            <a:off x="4195793" y="5396354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47"/>
          <p:cNvSpPr/>
          <p:nvPr/>
        </p:nvSpPr>
        <p:spPr>
          <a:xfrm>
            <a:off x="5271078" y="5396354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47"/>
          <p:cNvSpPr/>
          <p:nvPr/>
        </p:nvSpPr>
        <p:spPr>
          <a:xfrm>
            <a:off x="6346363" y="5396354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47"/>
          <p:cNvSpPr/>
          <p:nvPr/>
        </p:nvSpPr>
        <p:spPr>
          <a:xfrm>
            <a:off x="7421648" y="5396354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47"/>
          <p:cNvSpPr/>
          <p:nvPr/>
        </p:nvSpPr>
        <p:spPr>
          <a:xfrm>
            <a:off x="8496933" y="5416046"/>
            <a:ext cx="1076437" cy="4946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47"/>
          <p:cNvSpPr/>
          <p:nvPr/>
        </p:nvSpPr>
        <p:spPr>
          <a:xfrm>
            <a:off x="10647503" y="5416046"/>
            <a:ext cx="993635" cy="4946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147"/>
          <p:cNvGrpSpPr/>
          <p:nvPr/>
        </p:nvGrpSpPr>
        <p:grpSpPr>
          <a:xfrm>
            <a:off x="10332719" y="1099476"/>
            <a:ext cx="1296652" cy="1696825"/>
            <a:chOff x="10320730" y="1174841"/>
            <a:chExt cx="1617682" cy="2116931"/>
          </a:xfrm>
        </p:grpSpPr>
        <p:sp>
          <p:nvSpPr>
            <p:cNvPr id="1033" name="Google Shape;1033;p147"/>
            <p:cNvSpPr txBox="1"/>
            <p:nvPr/>
          </p:nvSpPr>
          <p:spPr>
            <a:xfrm>
              <a:off x="10422635" y="1627070"/>
              <a:ext cx="419766" cy="307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147"/>
            <p:cNvSpPr txBox="1"/>
            <p:nvPr/>
          </p:nvSpPr>
          <p:spPr>
            <a:xfrm>
              <a:off x="10400009" y="2276194"/>
              <a:ext cx="442392" cy="307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147"/>
            <p:cNvSpPr txBox="1"/>
            <p:nvPr/>
          </p:nvSpPr>
          <p:spPr>
            <a:xfrm>
              <a:off x="10426117" y="2984641"/>
              <a:ext cx="416284" cy="307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147"/>
            <p:cNvSpPr/>
            <p:nvPr/>
          </p:nvSpPr>
          <p:spPr>
            <a:xfrm>
              <a:off x="10886372" y="1452546"/>
              <a:ext cx="1014505" cy="1689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lang="en-US" sz="1000" b="0" i="1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Data Engineering</a:t>
              </a:r>
              <a:endParaRPr sz="1200" b="0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147"/>
            <p:cNvSpPr/>
            <p:nvPr/>
          </p:nvSpPr>
          <p:spPr>
            <a:xfrm>
              <a:off x="10886372" y="2117394"/>
              <a:ext cx="1014505" cy="1689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lang="en-US" sz="1000" b="0" i="1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 sz="1200" b="0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147"/>
            <p:cNvSpPr/>
            <p:nvPr/>
          </p:nvSpPr>
          <p:spPr>
            <a:xfrm>
              <a:off x="10886372" y="2834554"/>
              <a:ext cx="1014505" cy="1689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lang="en-US" sz="1000" b="0" i="1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Data Science</a:t>
              </a:r>
              <a:endParaRPr sz="1200" b="0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147"/>
            <p:cNvSpPr/>
            <p:nvPr/>
          </p:nvSpPr>
          <p:spPr>
            <a:xfrm>
              <a:off x="10320730" y="1174841"/>
              <a:ext cx="1617682" cy="2115609"/>
            </a:xfrm>
            <a:prstGeom prst="roundRect">
              <a:avLst>
                <a:gd name="adj" fmla="val 4456"/>
              </a:avLst>
            </a:prstGeom>
            <a:noFill/>
            <a:ln w="25400" cap="flat" cmpd="sng">
              <a:solidFill>
                <a:srgbClr val="66D5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40" name="Google Shape;1040;p147"/>
          <p:cNvCxnSpPr/>
          <p:nvPr/>
        </p:nvCxnSpPr>
        <p:spPr>
          <a:xfrm>
            <a:off x="539400" y="4978692"/>
            <a:ext cx="111017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41" name="Google Shape;1041;p147"/>
          <p:cNvCxnSpPr/>
          <p:nvPr/>
        </p:nvCxnSpPr>
        <p:spPr>
          <a:xfrm>
            <a:off x="539400" y="2856194"/>
            <a:ext cx="111017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042" name="Google Shape;1042;p147"/>
          <p:cNvGrpSpPr/>
          <p:nvPr/>
        </p:nvGrpSpPr>
        <p:grpSpPr>
          <a:xfrm>
            <a:off x="3426395" y="2161751"/>
            <a:ext cx="328350" cy="351830"/>
            <a:chOff x="5538787" y="2828925"/>
            <a:chExt cx="1118901" cy="1198911"/>
          </a:xfrm>
        </p:grpSpPr>
        <p:sp>
          <p:nvSpPr>
            <p:cNvPr id="1043" name="Google Shape;1043;p147"/>
            <p:cNvSpPr/>
            <p:nvPr/>
          </p:nvSpPr>
          <p:spPr>
            <a:xfrm>
              <a:off x="5555931" y="3801522"/>
              <a:ext cx="1084611" cy="226314"/>
            </a:xfrm>
            <a:custGeom>
              <a:avLst/>
              <a:gdLst/>
              <a:ahLst/>
              <a:cxnLst/>
              <a:rect l="l" t="t" r="r" b="b"/>
              <a:pathLst>
                <a:path w="1084611" h="226314" extrusionOk="0">
                  <a:moveTo>
                    <a:pt x="1065371" y="132207"/>
                  </a:moveTo>
                  <a:lnTo>
                    <a:pt x="614363" y="132207"/>
                  </a:lnTo>
                  <a:cubicBezTo>
                    <a:pt x="607505" y="106394"/>
                    <a:pt x="587312" y="86201"/>
                    <a:pt x="561499" y="79343"/>
                  </a:cubicBezTo>
                  <a:lnTo>
                    <a:pt x="561499" y="19240"/>
                  </a:lnTo>
                  <a:cubicBezTo>
                    <a:pt x="561499" y="8668"/>
                    <a:pt x="552926" y="0"/>
                    <a:pt x="542258" y="0"/>
                  </a:cubicBezTo>
                  <a:cubicBezTo>
                    <a:pt x="531590" y="0"/>
                    <a:pt x="523018" y="8573"/>
                    <a:pt x="523018" y="19240"/>
                  </a:cubicBezTo>
                  <a:lnTo>
                    <a:pt x="523018" y="79343"/>
                  </a:lnTo>
                  <a:cubicBezTo>
                    <a:pt x="497300" y="86201"/>
                    <a:pt x="477107" y="106394"/>
                    <a:pt x="470154" y="132207"/>
                  </a:cubicBezTo>
                  <a:lnTo>
                    <a:pt x="19241" y="132207"/>
                  </a:lnTo>
                  <a:cubicBezTo>
                    <a:pt x="8668" y="132207"/>
                    <a:pt x="0" y="140779"/>
                    <a:pt x="0" y="151448"/>
                  </a:cubicBezTo>
                  <a:cubicBezTo>
                    <a:pt x="0" y="162115"/>
                    <a:pt x="8573" y="170688"/>
                    <a:pt x="19241" y="170688"/>
                  </a:cubicBezTo>
                  <a:lnTo>
                    <a:pt x="470249" y="170688"/>
                  </a:lnTo>
                  <a:cubicBezTo>
                    <a:pt x="478822" y="202597"/>
                    <a:pt x="507683" y="226314"/>
                    <a:pt x="542258" y="226314"/>
                  </a:cubicBezTo>
                  <a:cubicBezTo>
                    <a:pt x="576834" y="226314"/>
                    <a:pt x="605790" y="202597"/>
                    <a:pt x="614363" y="170688"/>
                  </a:cubicBezTo>
                  <a:lnTo>
                    <a:pt x="1065371" y="170688"/>
                  </a:lnTo>
                  <a:cubicBezTo>
                    <a:pt x="1075944" y="170688"/>
                    <a:pt x="1084612" y="162115"/>
                    <a:pt x="1084612" y="151448"/>
                  </a:cubicBezTo>
                  <a:cubicBezTo>
                    <a:pt x="1084612" y="140779"/>
                    <a:pt x="1076039" y="132207"/>
                    <a:pt x="1065371" y="132207"/>
                  </a:cubicBezTo>
                  <a:close/>
                  <a:moveTo>
                    <a:pt x="542258" y="187833"/>
                  </a:moveTo>
                  <a:cubicBezTo>
                    <a:pt x="522161" y="187833"/>
                    <a:pt x="505873" y="171450"/>
                    <a:pt x="505873" y="151352"/>
                  </a:cubicBezTo>
                  <a:cubicBezTo>
                    <a:pt x="505873" y="131254"/>
                    <a:pt x="522256" y="114871"/>
                    <a:pt x="542258" y="114871"/>
                  </a:cubicBezTo>
                  <a:cubicBezTo>
                    <a:pt x="562261" y="114871"/>
                    <a:pt x="578739" y="131254"/>
                    <a:pt x="578739" y="151352"/>
                  </a:cubicBezTo>
                  <a:cubicBezTo>
                    <a:pt x="578739" y="171450"/>
                    <a:pt x="562356" y="187833"/>
                    <a:pt x="542258" y="1878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47"/>
            <p:cNvSpPr/>
            <p:nvPr/>
          </p:nvSpPr>
          <p:spPr>
            <a:xfrm>
              <a:off x="5538787" y="2828925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134588" y="269177"/>
                  </a:moveTo>
                  <a:lnTo>
                    <a:pt x="984313" y="269177"/>
                  </a:lnTo>
                  <a:cubicBezTo>
                    <a:pt x="1058513" y="269177"/>
                    <a:pt x="1118902" y="208788"/>
                    <a:pt x="1118902" y="134588"/>
                  </a:cubicBezTo>
                  <a:cubicBezTo>
                    <a:pt x="1118902" y="60389"/>
                    <a:pt x="1058513" y="0"/>
                    <a:pt x="984313" y="0"/>
                  </a:cubicBezTo>
                  <a:lnTo>
                    <a:pt x="134588" y="0"/>
                  </a:lnTo>
                  <a:cubicBezTo>
                    <a:pt x="60389" y="0"/>
                    <a:pt x="0" y="60389"/>
                    <a:pt x="0" y="134588"/>
                  </a:cubicBezTo>
                  <a:cubicBezTo>
                    <a:pt x="0" y="208788"/>
                    <a:pt x="60389" y="269177"/>
                    <a:pt x="134588" y="269177"/>
                  </a:cubicBezTo>
                  <a:close/>
                  <a:moveTo>
                    <a:pt x="134588" y="38386"/>
                  </a:move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588"/>
                  </a:cubicBezTo>
                  <a:cubicBezTo>
                    <a:pt x="1080421" y="187643"/>
                    <a:pt x="1037273" y="230791"/>
                    <a:pt x="984313" y="230791"/>
                  </a:cubicBezTo>
                  <a:lnTo>
                    <a:pt x="134588" y="230791"/>
                  </a:lnTo>
                  <a:cubicBezTo>
                    <a:pt x="81534" y="230791"/>
                    <a:pt x="38481" y="187643"/>
                    <a:pt x="38481" y="134588"/>
                  </a:cubicBezTo>
                  <a:cubicBezTo>
                    <a:pt x="38481" y="81534"/>
                    <a:pt x="81534" y="38386"/>
                    <a:pt x="134588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47"/>
            <p:cNvSpPr/>
            <p:nvPr/>
          </p:nvSpPr>
          <p:spPr>
            <a:xfrm>
              <a:off x="6423183" y="2890075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146876"/>
                  </a:moveTo>
                  <a:cubicBezTo>
                    <a:pt x="113919" y="146876"/>
                    <a:pt x="146875" y="113919"/>
                    <a:pt x="146875" y="73438"/>
                  </a:cubicBezTo>
                  <a:cubicBezTo>
                    <a:pt x="146875" y="32957"/>
                    <a:pt x="113919" y="0"/>
                    <a:pt x="73438" y="0"/>
                  </a:cubicBezTo>
                  <a:cubicBezTo>
                    <a:pt x="32956" y="0"/>
                    <a:pt x="0" y="32957"/>
                    <a:pt x="0" y="73438"/>
                  </a:cubicBezTo>
                  <a:cubicBezTo>
                    <a:pt x="0" y="113919"/>
                    <a:pt x="32956" y="146876"/>
                    <a:pt x="73438" y="146876"/>
                  </a:cubicBezTo>
                  <a:close/>
                  <a:moveTo>
                    <a:pt x="73438" y="38481"/>
                  </a:move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4"/>
                    <a:pt x="73438" y="108394"/>
                  </a:cubicBezTo>
                  <a:cubicBezTo>
                    <a:pt x="54197" y="108394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47"/>
            <p:cNvSpPr/>
            <p:nvPr/>
          </p:nvSpPr>
          <p:spPr>
            <a:xfrm>
              <a:off x="5910547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2" y="59627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47"/>
            <p:cNvSpPr/>
            <p:nvPr/>
          </p:nvSpPr>
          <p:spPr>
            <a:xfrm>
              <a:off x="5773102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47"/>
            <p:cNvSpPr/>
            <p:nvPr/>
          </p:nvSpPr>
          <p:spPr>
            <a:xfrm>
              <a:off x="5635751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47"/>
            <p:cNvSpPr/>
            <p:nvPr/>
          </p:nvSpPr>
          <p:spPr>
            <a:xfrm>
              <a:off x="5538787" y="3161442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984313" y="0"/>
                  </a:moveTo>
                  <a:lnTo>
                    <a:pt x="134588" y="0"/>
                  </a:lnTo>
                  <a:cubicBezTo>
                    <a:pt x="60389" y="0"/>
                    <a:pt x="0" y="60389"/>
                    <a:pt x="0" y="134588"/>
                  </a:cubicBezTo>
                  <a:cubicBezTo>
                    <a:pt x="0" y="208788"/>
                    <a:pt x="60389" y="269176"/>
                    <a:pt x="134588" y="269176"/>
                  </a:cubicBezTo>
                  <a:lnTo>
                    <a:pt x="984313" y="269176"/>
                  </a:lnTo>
                  <a:cubicBezTo>
                    <a:pt x="1058513" y="269176"/>
                    <a:pt x="1118902" y="208788"/>
                    <a:pt x="1118902" y="134588"/>
                  </a:cubicBezTo>
                  <a:cubicBezTo>
                    <a:pt x="1118902" y="60389"/>
                    <a:pt x="1058513" y="0"/>
                    <a:pt x="984313" y="0"/>
                  </a:cubicBezTo>
                  <a:close/>
                  <a:moveTo>
                    <a:pt x="984313" y="230791"/>
                  </a:moveTo>
                  <a:lnTo>
                    <a:pt x="134588" y="230791"/>
                  </a:lnTo>
                  <a:cubicBezTo>
                    <a:pt x="81534" y="230791"/>
                    <a:pt x="38481" y="187643"/>
                    <a:pt x="38481" y="134588"/>
                  </a:cubicBezTo>
                  <a:cubicBezTo>
                    <a:pt x="38481" y="81534"/>
                    <a:pt x="81629" y="38386"/>
                    <a:pt x="134588" y="38386"/>
                  </a:cubicBez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588"/>
                  </a:cubicBezTo>
                  <a:cubicBezTo>
                    <a:pt x="1080421" y="187643"/>
                    <a:pt x="1037273" y="230791"/>
                    <a:pt x="984313" y="2307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47"/>
            <p:cNvSpPr/>
            <p:nvPr/>
          </p:nvSpPr>
          <p:spPr>
            <a:xfrm>
              <a:off x="6423183" y="3222688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0"/>
                  </a:moveTo>
                  <a:cubicBezTo>
                    <a:pt x="32956" y="0"/>
                    <a:pt x="0" y="32956"/>
                    <a:pt x="0" y="73438"/>
                  </a:cubicBezTo>
                  <a:cubicBezTo>
                    <a:pt x="0" y="113919"/>
                    <a:pt x="32956" y="146875"/>
                    <a:pt x="73438" y="146875"/>
                  </a:cubicBezTo>
                  <a:cubicBezTo>
                    <a:pt x="113919" y="146875"/>
                    <a:pt x="146875" y="113919"/>
                    <a:pt x="146875" y="73438"/>
                  </a:cubicBezTo>
                  <a:cubicBezTo>
                    <a:pt x="146875" y="32956"/>
                    <a:pt x="113919" y="0"/>
                    <a:pt x="73438" y="0"/>
                  </a:cubicBezTo>
                  <a:close/>
                  <a:moveTo>
                    <a:pt x="73438" y="108395"/>
                  </a:moveTo>
                  <a:cubicBezTo>
                    <a:pt x="54197" y="108395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5"/>
                    <a:pt x="73438" y="1083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47"/>
            <p:cNvSpPr/>
            <p:nvPr/>
          </p:nvSpPr>
          <p:spPr>
            <a:xfrm>
              <a:off x="5910547" y="3257740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6"/>
                    <a:pt x="17145" y="76772"/>
                    <a:pt x="38386" y="76772"/>
                  </a:cubicBezTo>
                  <a:cubicBezTo>
                    <a:pt x="59627" y="76772"/>
                    <a:pt x="76772" y="59626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47"/>
            <p:cNvSpPr/>
            <p:nvPr/>
          </p:nvSpPr>
          <p:spPr>
            <a:xfrm>
              <a:off x="5773102" y="3257645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76772" y="38386"/>
                  </a:moveTo>
                  <a:cubicBezTo>
                    <a:pt x="76772" y="59586"/>
                    <a:pt x="59586" y="76772"/>
                    <a:pt x="38386" y="76772"/>
                  </a:cubicBezTo>
                  <a:cubicBezTo>
                    <a:pt x="17186" y="76772"/>
                    <a:pt x="0" y="59586"/>
                    <a:pt x="0" y="38386"/>
                  </a:cubicBezTo>
                  <a:cubicBezTo>
                    <a:pt x="0" y="17186"/>
                    <a:pt x="17186" y="0"/>
                    <a:pt x="38386" y="0"/>
                  </a:cubicBezTo>
                  <a:cubicBezTo>
                    <a:pt x="59586" y="0"/>
                    <a:pt x="76772" y="17186"/>
                    <a:pt x="76772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47"/>
            <p:cNvSpPr/>
            <p:nvPr/>
          </p:nvSpPr>
          <p:spPr>
            <a:xfrm>
              <a:off x="5635751" y="3257645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76772" y="38386"/>
                  </a:moveTo>
                  <a:cubicBezTo>
                    <a:pt x="76772" y="59586"/>
                    <a:pt x="59586" y="76772"/>
                    <a:pt x="38386" y="76772"/>
                  </a:cubicBezTo>
                  <a:cubicBezTo>
                    <a:pt x="17186" y="76772"/>
                    <a:pt x="0" y="59586"/>
                    <a:pt x="0" y="38386"/>
                  </a:cubicBezTo>
                  <a:cubicBezTo>
                    <a:pt x="0" y="17186"/>
                    <a:pt x="17186" y="0"/>
                    <a:pt x="38386" y="0"/>
                  </a:cubicBezTo>
                  <a:cubicBezTo>
                    <a:pt x="59586" y="0"/>
                    <a:pt x="76772" y="17186"/>
                    <a:pt x="76772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47"/>
            <p:cNvSpPr/>
            <p:nvPr/>
          </p:nvSpPr>
          <p:spPr>
            <a:xfrm>
              <a:off x="5538787" y="3494055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984313" y="0"/>
                  </a:moveTo>
                  <a:lnTo>
                    <a:pt x="134588" y="0"/>
                  </a:lnTo>
                  <a:cubicBezTo>
                    <a:pt x="60389" y="0"/>
                    <a:pt x="0" y="60388"/>
                    <a:pt x="0" y="134588"/>
                  </a:cubicBezTo>
                  <a:cubicBezTo>
                    <a:pt x="0" y="208788"/>
                    <a:pt x="60389" y="269176"/>
                    <a:pt x="134588" y="269176"/>
                  </a:cubicBezTo>
                  <a:lnTo>
                    <a:pt x="984313" y="269176"/>
                  </a:lnTo>
                  <a:cubicBezTo>
                    <a:pt x="1058513" y="269176"/>
                    <a:pt x="1118902" y="208788"/>
                    <a:pt x="1118902" y="134588"/>
                  </a:cubicBezTo>
                  <a:cubicBezTo>
                    <a:pt x="1118902" y="60388"/>
                    <a:pt x="1058513" y="0"/>
                    <a:pt x="984313" y="0"/>
                  </a:cubicBezTo>
                  <a:close/>
                  <a:moveTo>
                    <a:pt x="984313" y="230696"/>
                  </a:moveTo>
                  <a:lnTo>
                    <a:pt x="134588" y="230696"/>
                  </a:lnTo>
                  <a:cubicBezTo>
                    <a:pt x="81534" y="230696"/>
                    <a:pt x="38481" y="187547"/>
                    <a:pt x="38481" y="134493"/>
                  </a:cubicBezTo>
                  <a:cubicBezTo>
                    <a:pt x="38481" y="81439"/>
                    <a:pt x="81629" y="38386"/>
                    <a:pt x="134588" y="38386"/>
                  </a:cubicBez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493"/>
                  </a:cubicBezTo>
                  <a:cubicBezTo>
                    <a:pt x="1080421" y="187452"/>
                    <a:pt x="1037273" y="230696"/>
                    <a:pt x="984313" y="230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47"/>
            <p:cNvSpPr/>
            <p:nvPr/>
          </p:nvSpPr>
          <p:spPr>
            <a:xfrm>
              <a:off x="6423183" y="3555206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0"/>
                  </a:moveTo>
                  <a:cubicBezTo>
                    <a:pt x="32956" y="0"/>
                    <a:pt x="0" y="32956"/>
                    <a:pt x="0" y="73438"/>
                  </a:cubicBezTo>
                  <a:cubicBezTo>
                    <a:pt x="0" y="113919"/>
                    <a:pt x="32956" y="146875"/>
                    <a:pt x="73438" y="146875"/>
                  </a:cubicBezTo>
                  <a:cubicBezTo>
                    <a:pt x="113919" y="146875"/>
                    <a:pt x="146875" y="113919"/>
                    <a:pt x="146875" y="73438"/>
                  </a:cubicBezTo>
                  <a:cubicBezTo>
                    <a:pt x="146875" y="32956"/>
                    <a:pt x="113919" y="0"/>
                    <a:pt x="73438" y="0"/>
                  </a:cubicBezTo>
                  <a:close/>
                  <a:moveTo>
                    <a:pt x="73438" y="108394"/>
                  </a:moveTo>
                  <a:cubicBezTo>
                    <a:pt x="54197" y="108394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4"/>
                    <a:pt x="73438" y="1083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47"/>
            <p:cNvSpPr/>
            <p:nvPr/>
          </p:nvSpPr>
          <p:spPr>
            <a:xfrm>
              <a:off x="5910547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2" y="59627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47"/>
            <p:cNvSpPr/>
            <p:nvPr/>
          </p:nvSpPr>
          <p:spPr>
            <a:xfrm>
              <a:off x="5773102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47"/>
            <p:cNvSpPr/>
            <p:nvPr/>
          </p:nvSpPr>
          <p:spPr>
            <a:xfrm>
              <a:off x="5635751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p147"/>
          <p:cNvGrpSpPr/>
          <p:nvPr/>
        </p:nvGrpSpPr>
        <p:grpSpPr>
          <a:xfrm>
            <a:off x="3173019" y="3257231"/>
            <a:ext cx="835102" cy="387520"/>
            <a:chOff x="-1008987" y="3409416"/>
            <a:chExt cx="848855" cy="393901"/>
          </a:xfrm>
        </p:grpSpPr>
        <p:grpSp>
          <p:nvGrpSpPr>
            <p:cNvPr id="1060" name="Google Shape;1060;p147"/>
            <p:cNvGrpSpPr/>
            <p:nvPr/>
          </p:nvGrpSpPr>
          <p:grpSpPr>
            <a:xfrm>
              <a:off x="-1008987" y="3409416"/>
              <a:ext cx="333755" cy="357621"/>
              <a:chOff x="5538787" y="2828925"/>
              <a:chExt cx="1118901" cy="1198911"/>
            </a:xfrm>
          </p:grpSpPr>
          <p:sp>
            <p:nvSpPr>
              <p:cNvPr id="1061" name="Google Shape;1061;p147"/>
              <p:cNvSpPr/>
              <p:nvPr/>
            </p:nvSpPr>
            <p:spPr>
              <a:xfrm>
                <a:off x="5555931" y="3801522"/>
                <a:ext cx="1084611" cy="226314"/>
              </a:xfrm>
              <a:custGeom>
                <a:avLst/>
                <a:gdLst/>
                <a:ahLst/>
                <a:cxnLst/>
                <a:rect l="l" t="t" r="r" b="b"/>
                <a:pathLst>
                  <a:path w="1084611" h="226314" extrusionOk="0">
                    <a:moveTo>
                      <a:pt x="1065371" y="132207"/>
                    </a:moveTo>
                    <a:lnTo>
                      <a:pt x="614363" y="132207"/>
                    </a:lnTo>
                    <a:cubicBezTo>
                      <a:pt x="607505" y="106394"/>
                      <a:pt x="587312" y="86201"/>
                      <a:pt x="561499" y="79343"/>
                    </a:cubicBezTo>
                    <a:lnTo>
                      <a:pt x="561499" y="19240"/>
                    </a:lnTo>
                    <a:cubicBezTo>
                      <a:pt x="561499" y="8668"/>
                      <a:pt x="552926" y="0"/>
                      <a:pt x="542258" y="0"/>
                    </a:cubicBezTo>
                    <a:cubicBezTo>
                      <a:pt x="531590" y="0"/>
                      <a:pt x="523018" y="8573"/>
                      <a:pt x="523018" y="19240"/>
                    </a:cubicBezTo>
                    <a:lnTo>
                      <a:pt x="523018" y="79343"/>
                    </a:lnTo>
                    <a:cubicBezTo>
                      <a:pt x="497300" y="86201"/>
                      <a:pt x="477107" y="106394"/>
                      <a:pt x="470154" y="132207"/>
                    </a:cubicBezTo>
                    <a:lnTo>
                      <a:pt x="19241" y="132207"/>
                    </a:lnTo>
                    <a:cubicBezTo>
                      <a:pt x="8668" y="132207"/>
                      <a:pt x="0" y="140779"/>
                      <a:pt x="0" y="151448"/>
                    </a:cubicBezTo>
                    <a:cubicBezTo>
                      <a:pt x="0" y="162115"/>
                      <a:pt x="8573" y="170688"/>
                      <a:pt x="19241" y="170688"/>
                    </a:cubicBezTo>
                    <a:lnTo>
                      <a:pt x="470249" y="170688"/>
                    </a:lnTo>
                    <a:cubicBezTo>
                      <a:pt x="478822" y="202597"/>
                      <a:pt x="507683" y="226314"/>
                      <a:pt x="542258" y="226314"/>
                    </a:cubicBezTo>
                    <a:cubicBezTo>
                      <a:pt x="576834" y="226314"/>
                      <a:pt x="605790" y="202597"/>
                      <a:pt x="614363" y="170688"/>
                    </a:cubicBezTo>
                    <a:lnTo>
                      <a:pt x="1065371" y="170688"/>
                    </a:lnTo>
                    <a:cubicBezTo>
                      <a:pt x="1075944" y="170688"/>
                      <a:pt x="1084612" y="162115"/>
                      <a:pt x="1084612" y="151448"/>
                    </a:cubicBezTo>
                    <a:cubicBezTo>
                      <a:pt x="1084612" y="140779"/>
                      <a:pt x="1076039" y="132207"/>
                      <a:pt x="1065371" y="132207"/>
                    </a:cubicBezTo>
                    <a:close/>
                    <a:moveTo>
                      <a:pt x="542258" y="187833"/>
                    </a:moveTo>
                    <a:cubicBezTo>
                      <a:pt x="522161" y="187833"/>
                      <a:pt x="505873" y="171450"/>
                      <a:pt x="505873" y="151352"/>
                    </a:cubicBezTo>
                    <a:cubicBezTo>
                      <a:pt x="505873" y="131254"/>
                      <a:pt x="522256" y="114871"/>
                      <a:pt x="542258" y="114871"/>
                    </a:cubicBezTo>
                    <a:cubicBezTo>
                      <a:pt x="562261" y="114871"/>
                      <a:pt x="578739" y="131254"/>
                      <a:pt x="578739" y="151352"/>
                    </a:cubicBezTo>
                    <a:cubicBezTo>
                      <a:pt x="578739" y="171450"/>
                      <a:pt x="562356" y="187833"/>
                      <a:pt x="542258" y="1878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147"/>
              <p:cNvSpPr/>
              <p:nvPr/>
            </p:nvSpPr>
            <p:spPr>
              <a:xfrm>
                <a:off x="5538787" y="282892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134588" y="269177"/>
                    </a:moveTo>
                    <a:lnTo>
                      <a:pt x="984313" y="269177"/>
                    </a:lnTo>
                    <a:cubicBezTo>
                      <a:pt x="1058513" y="269177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7"/>
                      <a:pt x="134588" y="269177"/>
                    </a:cubicBezTo>
                    <a:close/>
                    <a:moveTo>
                      <a:pt x="134588" y="38386"/>
                    </a:move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534" y="38386"/>
                      <a:pt x="134588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147"/>
              <p:cNvSpPr/>
              <p:nvPr/>
            </p:nvSpPr>
            <p:spPr>
              <a:xfrm>
                <a:off x="6423183" y="2890075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146876"/>
                    </a:moveTo>
                    <a:cubicBezTo>
                      <a:pt x="113919" y="146876"/>
                      <a:pt x="146875" y="113919"/>
                      <a:pt x="146875" y="73438"/>
                    </a:cubicBezTo>
                    <a:cubicBezTo>
                      <a:pt x="146875" y="32957"/>
                      <a:pt x="113919" y="0"/>
                      <a:pt x="73438" y="0"/>
                    </a:cubicBezTo>
                    <a:cubicBezTo>
                      <a:pt x="32956" y="0"/>
                      <a:pt x="0" y="32957"/>
                      <a:pt x="0" y="73438"/>
                    </a:cubicBezTo>
                    <a:cubicBezTo>
                      <a:pt x="0" y="113919"/>
                      <a:pt x="32956" y="146876"/>
                      <a:pt x="73438" y="146876"/>
                    </a:cubicBezTo>
                    <a:close/>
                    <a:moveTo>
                      <a:pt x="73438" y="38481"/>
                    </a:move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147"/>
              <p:cNvSpPr/>
              <p:nvPr/>
            </p:nvSpPr>
            <p:spPr>
              <a:xfrm>
                <a:off x="5910547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147"/>
              <p:cNvSpPr/>
              <p:nvPr/>
            </p:nvSpPr>
            <p:spPr>
              <a:xfrm>
                <a:off x="5773102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147"/>
              <p:cNvSpPr/>
              <p:nvPr/>
            </p:nvSpPr>
            <p:spPr>
              <a:xfrm>
                <a:off x="5635751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147"/>
              <p:cNvSpPr/>
              <p:nvPr/>
            </p:nvSpPr>
            <p:spPr>
              <a:xfrm>
                <a:off x="5538787" y="3161442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close/>
                    <a:moveTo>
                      <a:pt x="984313" y="230791"/>
                    </a:move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147"/>
              <p:cNvSpPr/>
              <p:nvPr/>
            </p:nvSpPr>
            <p:spPr>
              <a:xfrm>
                <a:off x="6423183" y="3222688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5"/>
                    </a:moveTo>
                    <a:cubicBezTo>
                      <a:pt x="54197" y="108395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5"/>
                      <a:pt x="73438" y="1083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147"/>
              <p:cNvSpPr/>
              <p:nvPr/>
            </p:nvSpPr>
            <p:spPr>
              <a:xfrm>
                <a:off x="5910547" y="3257740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6"/>
                      <a:pt x="17145" y="76772"/>
                      <a:pt x="38386" y="76772"/>
                    </a:cubicBezTo>
                    <a:cubicBezTo>
                      <a:pt x="59627" y="76772"/>
                      <a:pt x="76772" y="59626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147"/>
              <p:cNvSpPr/>
              <p:nvPr/>
            </p:nvSpPr>
            <p:spPr>
              <a:xfrm>
                <a:off x="5773102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147"/>
              <p:cNvSpPr/>
              <p:nvPr/>
            </p:nvSpPr>
            <p:spPr>
              <a:xfrm>
                <a:off x="5635751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147"/>
              <p:cNvSpPr/>
              <p:nvPr/>
            </p:nvSpPr>
            <p:spPr>
              <a:xfrm>
                <a:off x="5538787" y="349405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8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8"/>
                      <a:pt x="1058513" y="0"/>
                      <a:pt x="984313" y="0"/>
                    </a:cubicBezTo>
                    <a:close/>
                    <a:moveTo>
                      <a:pt x="984313" y="230696"/>
                    </a:moveTo>
                    <a:lnTo>
                      <a:pt x="134588" y="230696"/>
                    </a:lnTo>
                    <a:cubicBezTo>
                      <a:pt x="81534" y="230696"/>
                      <a:pt x="38481" y="187547"/>
                      <a:pt x="38481" y="134493"/>
                    </a:cubicBezTo>
                    <a:cubicBezTo>
                      <a:pt x="38481" y="81439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493"/>
                    </a:cubicBezTo>
                    <a:cubicBezTo>
                      <a:pt x="1080421" y="187452"/>
                      <a:pt x="1037273" y="230696"/>
                      <a:pt x="984313" y="230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147"/>
              <p:cNvSpPr/>
              <p:nvPr/>
            </p:nvSpPr>
            <p:spPr>
              <a:xfrm>
                <a:off x="6423183" y="3555206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4"/>
                    </a:move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147"/>
              <p:cNvSpPr/>
              <p:nvPr/>
            </p:nvSpPr>
            <p:spPr>
              <a:xfrm>
                <a:off x="5910547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147"/>
              <p:cNvSpPr/>
              <p:nvPr/>
            </p:nvSpPr>
            <p:spPr>
              <a:xfrm>
                <a:off x="5773102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147"/>
              <p:cNvSpPr/>
              <p:nvPr/>
            </p:nvSpPr>
            <p:spPr>
              <a:xfrm>
                <a:off x="5635751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7" name="Google Shape;1077;p147"/>
            <p:cNvGrpSpPr/>
            <p:nvPr/>
          </p:nvGrpSpPr>
          <p:grpSpPr>
            <a:xfrm>
              <a:off x="-589709" y="3427626"/>
              <a:ext cx="429577" cy="375691"/>
              <a:chOff x="4743450" y="2247900"/>
              <a:chExt cx="2705100" cy="2365771"/>
            </a:xfrm>
          </p:grpSpPr>
          <p:sp>
            <p:nvSpPr>
              <p:cNvPr id="1078" name="Google Shape;1078;p147"/>
              <p:cNvSpPr/>
              <p:nvPr/>
            </p:nvSpPr>
            <p:spPr>
              <a:xfrm>
                <a:off x="4743450" y="2724340"/>
                <a:ext cx="1911953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1911953" h="1610487" extrusionOk="0">
                    <a:moveTo>
                      <a:pt x="1911953" y="1610487"/>
                    </a:moveTo>
                    <a:lnTo>
                      <a:pt x="0" y="161048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147"/>
              <p:cNvSpPr/>
              <p:nvPr/>
            </p:nvSpPr>
            <p:spPr>
              <a:xfrm>
                <a:off x="6973347" y="2724340"/>
                <a:ext cx="475202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475202" h="1610487" extrusionOk="0">
                    <a:moveTo>
                      <a:pt x="475202" y="0"/>
                    </a:moveTo>
                    <a:lnTo>
                      <a:pt x="475202" y="1610487"/>
                    </a:lnTo>
                    <a:lnTo>
                      <a:pt x="0" y="1610487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147"/>
              <p:cNvSpPr/>
              <p:nvPr/>
            </p:nvSpPr>
            <p:spPr>
              <a:xfrm>
                <a:off x="4743450" y="2247900"/>
                <a:ext cx="2705100" cy="476440"/>
              </a:xfrm>
              <a:custGeom>
                <a:avLst/>
                <a:gdLst/>
                <a:ahLst/>
                <a:cxnLst/>
                <a:rect l="l" t="t" r="r" b="b"/>
                <a:pathLst>
                  <a:path w="2705100" h="476440" extrusionOk="0">
                    <a:moveTo>
                      <a:pt x="0" y="0"/>
                    </a:moveTo>
                    <a:lnTo>
                      <a:pt x="2705100" y="0"/>
                    </a:lnTo>
                    <a:lnTo>
                      <a:pt x="2705100" y="476441"/>
                    </a:lnTo>
                    <a:lnTo>
                      <a:pt x="0" y="476441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147"/>
              <p:cNvSpPr/>
              <p:nvPr/>
            </p:nvSpPr>
            <p:spPr>
              <a:xfrm>
                <a:off x="6658737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147"/>
              <p:cNvSpPr/>
              <p:nvPr/>
            </p:nvSpPr>
            <p:spPr>
              <a:xfrm>
                <a:off x="6886194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147"/>
              <p:cNvSpPr/>
              <p:nvPr/>
            </p:nvSpPr>
            <p:spPr>
              <a:xfrm>
                <a:off x="7113651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147"/>
              <p:cNvSpPr/>
              <p:nvPr/>
            </p:nvSpPr>
            <p:spPr>
              <a:xfrm>
                <a:off x="5475065" y="2996850"/>
                <a:ext cx="1112329" cy="1111186"/>
              </a:xfrm>
              <a:custGeom>
                <a:avLst/>
                <a:gdLst/>
                <a:ahLst/>
                <a:cxnLst/>
                <a:rect l="l" t="t" r="r" b="b"/>
                <a:pathLst>
                  <a:path w="1112329" h="1111186" extrusionOk="0">
                    <a:moveTo>
                      <a:pt x="949452" y="162782"/>
                    </a:moveTo>
                    <a:cubicBezTo>
                      <a:pt x="1166622" y="379762"/>
                      <a:pt x="1166622" y="731520"/>
                      <a:pt x="949452" y="948500"/>
                    </a:cubicBezTo>
                    <a:cubicBezTo>
                      <a:pt x="845153" y="1052703"/>
                      <a:pt x="703707" y="1111187"/>
                      <a:pt x="556165" y="1111187"/>
                    </a:cubicBezTo>
                    <a:cubicBezTo>
                      <a:pt x="408623" y="1111187"/>
                      <a:pt x="267176" y="1052608"/>
                      <a:pt x="162878" y="948500"/>
                    </a:cubicBezTo>
                    <a:cubicBezTo>
                      <a:pt x="58579" y="844296"/>
                      <a:pt x="0" y="702945"/>
                      <a:pt x="0" y="555593"/>
                    </a:cubicBezTo>
                    <a:cubicBezTo>
                      <a:pt x="0" y="408242"/>
                      <a:pt x="58579" y="266891"/>
                      <a:pt x="162878" y="162687"/>
                    </a:cubicBezTo>
                    <a:cubicBezTo>
                      <a:pt x="267176" y="58483"/>
                      <a:pt x="408623" y="0"/>
                      <a:pt x="556165" y="0"/>
                    </a:cubicBezTo>
                    <a:cubicBezTo>
                      <a:pt x="703707" y="0"/>
                      <a:pt x="845153" y="58579"/>
                      <a:pt x="949452" y="162687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147"/>
              <p:cNvSpPr/>
              <p:nvPr/>
            </p:nvSpPr>
            <p:spPr>
              <a:xfrm>
                <a:off x="6575107" y="4095845"/>
                <a:ext cx="518302" cy="517826"/>
              </a:xfrm>
              <a:custGeom>
                <a:avLst/>
                <a:gdLst/>
                <a:ahLst/>
                <a:cxnLst/>
                <a:rect l="l" t="t" r="r" b="b"/>
                <a:pathLst>
                  <a:path w="518302" h="517826" extrusionOk="0">
                    <a:moveTo>
                      <a:pt x="0" y="158782"/>
                    </a:moveTo>
                    <a:lnTo>
                      <a:pt x="326326" y="484823"/>
                    </a:lnTo>
                    <a:cubicBezTo>
                      <a:pt x="370332" y="528828"/>
                      <a:pt x="441293" y="528828"/>
                      <a:pt x="485299" y="484823"/>
                    </a:cubicBezTo>
                    <a:cubicBezTo>
                      <a:pt x="529304" y="440817"/>
                      <a:pt x="529304" y="370046"/>
                      <a:pt x="485299" y="326041"/>
                    </a:cubicBezTo>
                    <a:lnTo>
                      <a:pt x="158972" y="0"/>
                    </a:lnTo>
                    <a:cubicBezTo>
                      <a:pt x="158972" y="0"/>
                      <a:pt x="0" y="158782"/>
                      <a:pt x="0" y="15878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147"/>
              <p:cNvSpPr/>
              <p:nvPr/>
            </p:nvSpPr>
            <p:spPr>
              <a:xfrm>
                <a:off x="6424517" y="3945350"/>
                <a:ext cx="230123" cy="229933"/>
              </a:xfrm>
              <a:custGeom>
                <a:avLst/>
                <a:gdLst/>
                <a:ahLst/>
                <a:cxnLst/>
                <a:rect l="l" t="t" r="r" b="b"/>
                <a:pathLst>
                  <a:path w="230123" h="229933" extrusionOk="0">
                    <a:moveTo>
                      <a:pt x="230124" y="229934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147"/>
              <p:cNvSpPr/>
              <p:nvPr/>
            </p:nvSpPr>
            <p:spPr>
              <a:xfrm>
                <a:off x="57758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147"/>
              <p:cNvSpPr/>
              <p:nvPr/>
            </p:nvSpPr>
            <p:spPr>
              <a:xfrm>
                <a:off x="59460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147"/>
              <p:cNvSpPr/>
              <p:nvPr/>
            </p:nvSpPr>
            <p:spPr>
              <a:xfrm>
                <a:off x="61162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147"/>
              <p:cNvSpPr/>
              <p:nvPr/>
            </p:nvSpPr>
            <p:spPr>
              <a:xfrm>
                <a:off x="6286595" y="3352990"/>
                <a:ext cx="9525" cy="39900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99002" extrusionOk="0">
                    <a:moveTo>
                      <a:pt x="0" y="399002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147"/>
              <p:cNvSpPr/>
              <p:nvPr/>
            </p:nvSpPr>
            <p:spPr>
              <a:xfrm>
                <a:off x="68426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147"/>
              <p:cNvSpPr/>
              <p:nvPr/>
            </p:nvSpPr>
            <p:spPr>
              <a:xfrm>
                <a:off x="70128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147"/>
              <p:cNvSpPr/>
              <p:nvPr/>
            </p:nvSpPr>
            <p:spPr>
              <a:xfrm>
                <a:off x="71830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147"/>
              <p:cNvSpPr/>
              <p:nvPr/>
            </p:nvSpPr>
            <p:spPr>
              <a:xfrm>
                <a:off x="5201888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147"/>
              <p:cNvSpPr/>
              <p:nvPr/>
            </p:nvSpPr>
            <p:spPr>
              <a:xfrm>
                <a:off x="5031676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6" name="Google Shape;1096;p147"/>
          <p:cNvGrpSpPr/>
          <p:nvPr/>
        </p:nvGrpSpPr>
        <p:grpSpPr>
          <a:xfrm>
            <a:off x="3173018" y="4019989"/>
            <a:ext cx="835102" cy="846452"/>
            <a:chOff x="-1008987" y="4178554"/>
            <a:chExt cx="848855" cy="860390"/>
          </a:xfrm>
        </p:grpSpPr>
        <p:grpSp>
          <p:nvGrpSpPr>
            <p:cNvPr id="1097" name="Google Shape;1097;p147"/>
            <p:cNvGrpSpPr/>
            <p:nvPr/>
          </p:nvGrpSpPr>
          <p:grpSpPr>
            <a:xfrm>
              <a:off x="-1008987" y="4178554"/>
              <a:ext cx="333755" cy="357621"/>
              <a:chOff x="5538787" y="2828925"/>
              <a:chExt cx="1118901" cy="1198911"/>
            </a:xfrm>
          </p:grpSpPr>
          <p:sp>
            <p:nvSpPr>
              <p:cNvPr id="1098" name="Google Shape;1098;p147"/>
              <p:cNvSpPr/>
              <p:nvPr/>
            </p:nvSpPr>
            <p:spPr>
              <a:xfrm>
                <a:off x="5555931" y="3801522"/>
                <a:ext cx="1084611" cy="226314"/>
              </a:xfrm>
              <a:custGeom>
                <a:avLst/>
                <a:gdLst/>
                <a:ahLst/>
                <a:cxnLst/>
                <a:rect l="l" t="t" r="r" b="b"/>
                <a:pathLst>
                  <a:path w="1084611" h="226314" extrusionOk="0">
                    <a:moveTo>
                      <a:pt x="1065371" y="132207"/>
                    </a:moveTo>
                    <a:lnTo>
                      <a:pt x="614363" y="132207"/>
                    </a:lnTo>
                    <a:cubicBezTo>
                      <a:pt x="607505" y="106394"/>
                      <a:pt x="587312" y="86201"/>
                      <a:pt x="561499" y="79343"/>
                    </a:cubicBezTo>
                    <a:lnTo>
                      <a:pt x="561499" y="19240"/>
                    </a:lnTo>
                    <a:cubicBezTo>
                      <a:pt x="561499" y="8668"/>
                      <a:pt x="552926" y="0"/>
                      <a:pt x="542258" y="0"/>
                    </a:cubicBezTo>
                    <a:cubicBezTo>
                      <a:pt x="531590" y="0"/>
                      <a:pt x="523018" y="8573"/>
                      <a:pt x="523018" y="19240"/>
                    </a:cubicBezTo>
                    <a:lnTo>
                      <a:pt x="523018" y="79343"/>
                    </a:lnTo>
                    <a:cubicBezTo>
                      <a:pt x="497300" y="86201"/>
                      <a:pt x="477107" y="106394"/>
                      <a:pt x="470154" y="132207"/>
                    </a:cubicBezTo>
                    <a:lnTo>
                      <a:pt x="19241" y="132207"/>
                    </a:lnTo>
                    <a:cubicBezTo>
                      <a:pt x="8668" y="132207"/>
                      <a:pt x="0" y="140779"/>
                      <a:pt x="0" y="151448"/>
                    </a:cubicBezTo>
                    <a:cubicBezTo>
                      <a:pt x="0" y="162115"/>
                      <a:pt x="8573" y="170688"/>
                      <a:pt x="19241" y="170688"/>
                    </a:cubicBezTo>
                    <a:lnTo>
                      <a:pt x="470249" y="170688"/>
                    </a:lnTo>
                    <a:cubicBezTo>
                      <a:pt x="478822" y="202597"/>
                      <a:pt x="507683" y="226314"/>
                      <a:pt x="542258" y="226314"/>
                    </a:cubicBezTo>
                    <a:cubicBezTo>
                      <a:pt x="576834" y="226314"/>
                      <a:pt x="605790" y="202597"/>
                      <a:pt x="614363" y="170688"/>
                    </a:cubicBezTo>
                    <a:lnTo>
                      <a:pt x="1065371" y="170688"/>
                    </a:lnTo>
                    <a:cubicBezTo>
                      <a:pt x="1075944" y="170688"/>
                      <a:pt x="1084612" y="162115"/>
                      <a:pt x="1084612" y="151448"/>
                    </a:cubicBezTo>
                    <a:cubicBezTo>
                      <a:pt x="1084612" y="140779"/>
                      <a:pt x="1076039" y="132207"/>
                      <a:pt x="1065371" y="132207"/>
                    </a:cubicBezTo>
                    <a:close/>
                    <a:moveTo>
                      <a:pt x="542258" y="187833"/>
                    </a:moveTo>
                    <a:cubicBezTo>
                      <a:pt x="522161" y="187833"/>
                      <a:pt x="505873" y="171450"/>
                      <a:pt x="505873" y="151352"/>
                    </a:cubicBezTo>
                    <a:cubicBezTo>
                      <a:pt x="505873" y="131254"/>
                      <a:pt x="522256" y="114871"/>
                      <a:pt x="542258" y="114871"/>
                    </a:cubicBezTo>
                    <a:cubicBezTo>
                      <a:pt x="562261" y="114871"/>
                      <a:pt x="578739" y="131254"/>
                      <a:pt x="578739" y="151352"/>
                    </a:cubicBezTo>
                    <a:cubicBezTo>
                      <a:pt x="578739" y="171450"/>
                      <a:pt x="562356" y="187833"/>
                      <a:pt x="542258" y="1878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147"/>
              <p:cNvSpPr/>
              <p:nvPr/>
            </p:nvSpPr>
            <p:spPr>
              <a:xfrm>
                <a:off x="5538787" y="282892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134588" y="269177"/>
                    </a:moveTo>
                    <a:lnTo>
                      <a:pt x="984313" y="269177"/>
                    </a:lnTo>
                    <a:cubicBezTo>
                      <a:pt x="1058513" y="269177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7"/>
                      <a:pt x="134588" y="269177"/>
                    </a:cubicBezTo>
                    <a:close/>
                    <a:moveTo>
                      <a:pt x="134588" y="38386"/>
                    </a:move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534" y="38386"/>
                      <a:pt x="134588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147"/>
              <p:cNvSpPr/>
              <p:nvPr/>
            </p:nvSpPr>
            <p:spPr>
              <a:xfrm>
                <a:off x="6423183" y="2890075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146876"/>
                    </a:moveTo>
                    <a:cubicBezTo>
                      <a:pt x="113919" y="146876"/>
                      <a:pt x="146875" y="113919"/>
                      <a:pt x="146875" y="73438"/>
                    </a:cubicBezTo>
                    <a:cubicBezTo>
                      <a:pt x="146875" y="32957"/>
                      <a:pt x="113919" y="0"/>
                      <a:pt x="73438" y="0"/>
                    </a:cubicBezTo>
                    <a:cubicBezTo>
                      <a:pt x="32956" y="0"/>
                      <a:pt x="0" y="32957"/>
                      <a:pt x="0" y="73438"/>
                    </a:cubicBezTo>
                    <a:cubicBezTo>
                      <a:pt x="0" y="113919"/>
                      <a:pt x="32956" y="146876"/>
                      <a:pt x="73438" y="146876"/>
                    </a:cubicBezTo>
                    <a:close/>
                    <a:moveTo>
                      <a:pt x="73438" y="38481"/>
                    </a:move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147"/>
              <p:cNvSpPr/>
              <p:nvPr/>
            </p:nvSpPr>
            <p:spPr>
              <a:xfrm>
                <a:off x="5910547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147"/>
              <p:cNvSpPr/>
              <p:nvPr/>
            </p:nvSpPr>
            <p:spPr>
              <a:xfrm>
                <a:off x="5773102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147"/>
              <p:cNvSpPr/>
              <p:nvPr/>
            </p:nvSpPr>
            <p:spPr>
              <a:xfrm>
                <a:off x="5635751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147"/>
              <p:cNvSpPr/>
              <p:nvPr/>
            </p:nvSpPr>
            <p:spPr>
              <a:xfrm>
                <a:off x="5538787" y="3161442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close/>
                    <a:moveTo>
                      <a:pt x="984313" y="230791"/>
                    </a:move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147"/>
              <p:cNvSpPr/>
              <p:nvPr/>
            </p:nvSpPr>
            <p:spPr>
              <a:xfrm>
                <a:off x="6423183" y="3222688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5"/>
                    </a:moveTo>
                    <a:cubicBezTo>
                      <a:pt x="54197" y="108395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5"/>
                      <a:pt x="73438" y="1083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147"/>
              <p:cNvSpPr/>
              <p:nvPr/>
            </p:nvSpPr>
            <p:spPr>
              <a:xfrm>
                <a:off x="5910547" y="3257740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6"/>
                      <a:pt x="17145" y="76772"/>
                      <a:pt x="38386" y="76772"/>
                    </a:cubicBezTo>
                    <a:cubicBezTo>
                      <a:pt x="59627" y="76772"/>
                      <a:pt x="76772" y="59626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147"/>
              <p:cNvSpPr/>
              <p:nvPr/>
            </p:nvSpPr>
            <p:spPr>
              <a:xfrm>
                <a:off x="5773102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147"/>
              <p:cNvSpPr/>
              <p:nvPr/>
            </p:nvSpPr>
            <p:spPr>
              <a:xfrm>
                <a:off x="5635751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147"/>
              <p:cNvSpPr/>
              <p:nvPr/>
            </p:nvSpPr>
            <p:spPr>
              <a:xfrm>
                <a:off x="5538787" y="349405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8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8"/>
                      <a:pt x="1058513" y="0"/>
                      <a:pt x="984313" y="0"/>
                    </a:cubicBezTo>
                    <a:close/>
                    <a:moveTo>
                      <a:pt x="984313" y="230696"/>
                    </a:moveTo>
                    <a:lnTo>
                      <a:pt x="134588" y="230696"/>
                    </a:lnTo>
                    <a:cubicBezTo>
                      <a:pt x="81534" y="230696"/>
                      <a:pt x="38481" y="187547"/>
                      <a:pt x="38481" y="134493"/>
                    </a:cubicBezTo>
                    <a:cubicBezTo>
                      <a:pt x="38481" y="81439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493"/>
                    </a:cubicBezTo>
                    <a:cubicBezTo>
                      <a:pt x="1080421" y="187452"/>
                      <a:pt x="1037273" y="230696"/>
                      <a:pt x="984313" y="230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147"/>
              <p:cNvSpPr/>
              <p:nvPr/>
            </p:nvSpPr>
            <p:spPr>
              <a:xfrm>
                <a:off x="6423183" y="3555206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4"/>
                    </a:move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147"/>
              <p:cNvSpPr/>
              <p:nvPr/>
            </p:nvSpPr>
            <p:spPr>
              <a:xfrm>
                <a:off x="5910547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147"/>
              <p:cNvSpPr/>
              <p:nvPr/>
            </p:nvSpPr>
            <p:spPr>
              <a:xfrm>
                <a:off x="5773102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147"/>
              <p:cNvSpPr/>
              <p:nvPr/>
            </p:nvSpPr>
            <p:spPr>
              <a:xfrm>
                <a:off x="5635751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4" name="Google Shape;1114;p147"/>
            <p:cNvGrpSpPr/>
            <p:nvPr/>
          </p:nvGrpSpPr>
          <p:grpSpPr>
            <a:xfrm>
              <a:off x="-589709" y="4182100"/>
              <a:ext cx="429577" cy="375691"/>
              <a:chOff x="4743450" y="2247900"/>
              <a:chExt cx="2705100" cy="2365771"/>
            </a:xfrm>
          </p:grpSpPr>
          <p:sp>
            <p:nvSpPr>
              <p:cNvPr id="1115" name="Google Shape;1115;p147"/>
              <p:cNvSpPr/>
              <p:nvPr/>
            </p:nvSpPr>
            <p:spPr>
              <a:xfrm>
                <a:off x="4743450" y="2724340"/>
                <a:ext cx="1911953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1911953" h="1610487" extrusionOk="0">
                    <a:moveTo>
                      <a:pt x="1911953" y="1610487"/>
                    </a:moveTo>
                    <a:lnTo>
                      <a:pt x="0" y="161048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147"/>
              <p:cNvSpPr/>
              <p:nvPr/>
            </p:nvSpPr>
            <p:spPr>
              <a:xfrm>
                <a:off x="6973347" y="2724340"/>
                <a:ext cx="475202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475202" h="1610487" extrusionOk="0">
                    <a:moveTo>
                      <a:pt x="475202" y="0"/>
                    </a:moveTo>
                    <a:lnTo>
                      <a:pt x="475202" y="1610487"/>
                    </a:lnTo>
                    <a:lnTo>
                      <a:pt x="0" y="1610487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147"/>
              <p:cNvSpPr/>
              <p:nvPr/>
            </p:nvSpPr>
            <p:spPr>
              <a:xfrm>
                <a:off x="4743450" y="2247900"/>
                <a:ext cx="2705100" cy="476440"/>
              </a:xfrm>
              <a:custGeom>
                <a:avLst/>
                <a:gdLst/>
                <a:ahLst/>
                <a:cxnLst/>
                <a:rect l="l" t="t" r="r" b="b"/>
                <a:pathLst>
                  <a:path w="2705100" h="476440" extrusionOk="0">
                    <a:moveTo>
                      <a:pt x="0" y="0"/>
                    </a:moveTo>
                    <a:lnTo>
                      <a:pt x="2705100" y="0"/>
                    </a:lnTo>
                    <a:lnTo>
                      <a:pt x="2705100" y="476441"/>
                    </a:lnTo>
                    <a:lnTo>
                      <a:pt x="0" y="476441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147"/>
              <p:cNvSpPr/>
              <p:nvPr/>
            </p:nvSpPr>
            <p:spPr>
              <a:xfrm>
                <a:off x="6658737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147"/>
              <p:cNvSpPr/>
              <p:nvPr/>
            </p:nvSpPr>
            <p:spPr>
              <a:xfrm>
                <a:off x="6886194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147"/>
              <p:cNvSpPr/>
              <p:nvPr/>
            </p:nvSpPr>
            <p:spPr>
              <a:xfrm>
                <a:off x="7113651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147"/>
              <p:cNvSpPr/>
              <p:nvPr/>
            </p:nvSpPr>
            <p:spPr>
              <a:xfrm>
                <a:off x="5475065" y="2996850"/>
                <a:ext cx="1112329" cy="1111186"/>
              </a:xfrm>
              <a:custGeom>
                <a:avLst/>
                <a:gdLst/>
                <a:ahLst/>
                <a:cxnLst/>
                <a:rect l="l" t="t" r="r" b="b"/>
                <a:pathLst>
                  <a:path w="1112329" h="1111186" extrusionOk="0">
                    <a:moveTo>
                      <a:pt x="949452" y="162782"/>
                    </a:moveTo>
                    <a:cubicBezTo>
                      <a:pt x="1166622" y="379762"/>
                      <a:pt x="1166622" y="731520"/>
                      <a:pt x="949452" y="948500"/>
                    </a:cubicBezTo>
                    <a:cubicBezTo>
                      <a:pt x="845153" y="1052703"/>
                      <a:pt x="703707" y="1111187"/>
                      <a:pt x="556165" y="1111187"/>
                    </a:cubicBezTo>
                    <a:cubicBezTo>
                      <a:pt x="408623" y="1111187"/>
                      <a:pt x="267176" y="1052608"/>
                      <a:pt x="162878" y="948500"/>
                    </a:cubicBezTo>
                    <a:cubicBezTo>
                      <a:pt x="58579" y="844296"/>
                      <a:pt x="0" y="702945"/>
                      <a:pt x="0" y="555593"/>
                    </a:cubicBezTo>
                    <a:cubicBezTo>
                      <a:pt x="0" y="408242"/>
                      <a:pt x="58579" y="266891"/>
                      <a:pt x="162878" y="162687"/>
                    </a:cubicBezTo>
                    <a:cubicBezTo>
                      <a:pt x="267176" y="58483"/>
                      <a:pt x="408623" y="0"/>
                      <a:pt x="556165" y="0"/>
                    </a:cubicBezTo>
                    <a:cubicBezTo>
                      <a:pt x="703707" y="0"/>
                      <a:pt x="845153" y="58579"/>
                      <a:pt x="949452" y="162687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147"/>
              <p:cNvSpPr/>
              <p:nvPr/>
            </p:nvSpPr>
            <p:spPr>
              <a:xfrm>
                <a:off x="6575107" y="4095845"/>
                <a:ext cx="518302" cy="517826"/>
              </a:xfrm>
              <a:custGeom>
                <a:avLst/>
                <a:gdLst/>
                <a:ahLst/>
                <a:cxnLst/>
                <a:rect l="l" t="t" r="r" b="b"/>
                <a:pathLst>
                  <a:path w="518302" h="517826" extrusionOk="0">
                    <a:moveTo>
                      <a:pt x="0" y="158782"/>
                    </a:moveTo>
                    <a:lnTo>
                      <a:pt x="326326" y="484823"/>
                    </a:lnTo>
                    <a:cubicBezTo>
                      <a:pt x="370332" y="528828"/>
                      <a:pt x="441293" y="528828"/>
                      <a:pt x="485299" y="484823"/>
                    </a:cubicBezTo>
                    <a:cubicBezTo>
                      <a:pt x="529304" y="440817"/>
                      <a:pt x="529304" y="370046"/>
                      <a:pt x="485299" y="326041"/>
                    </a:cubicBezTo>
                    <a:lnTo>
                      <a:pt x="158972" y="0"/>
                    </a:lnTo>
                    <a:cubicBezTo>
                      <a:pt x="158972" y="0"/>
                      <a:pt x="0" y="158782"/>
                      <a:pt x="0" y="15878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147"/>
              <p:cNvSpPr/>
              <p:nvPr/>
            </p:nvSpPr>
            <p:spPr>
              <a:xfrm>
                <a:off x="6424517" y="3945350"/>
                <a:ext cx="230123" cy="229933"/>
              </a:xfrm>
              <a:custGeom>
                <a:avLst/>
                <a:gdLst/>
                <a:ahLst/>
                <a:cxnLst/>
                <a:rect l="l" t="t" r="r" b="b"/>
                <a:pathLst>
                  <a:path w="230123" h="229933" extrusionOk="0">
                    <a:moveTo>
                      <a:pt x="230124" y="229934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147"/>
              <p:cNvSpPr/>
              <p:nvPr/>
            </p:nvSpPr>
            <p:spPr>
              <a:xfrm>
                <a:off x="57758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147"/>
              <p:cNvSpPr/>
              <p:nvPr/>
            </p:nvSpPr>
            <p:spPr>
              <a:xfrm>
                <a:off x="59460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147"/>
              <p:cNvSpPr/>
              <p:nvPr/>
            </p:nvSpPr>
            <p:spPr>
              <a:xfrm>
                <a:off x="61162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147"/>
              <p:cNvSpPr/>
              <p:nvPr/>
            </p:nvSpPr>
            <p:spPr>
              <a:xfrm>
                <a:off x="6286595" y="3352990"/>
                <a:ext cx="9525" cy="39900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99002" extrusionOk="0">
                    <a:moveTo>
                      <a:pt x="0" y="399002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147"/>
              <p:cNvSpPr/>
              <p:nvPr/>
            </p:nvSpPr>
            <p:spPr>
              <a:xfrm>
                <a:off x="68426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147"/>
              <p:cNvSpPr/>
              <p:nvPr/>
            </p:nvSpPr>
            <p:spPr>
              <a:xfrm>
                <a:off x="70128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147"/>
              <p:cNvSpPr/>
              <p:nvPr/>
            </p:nvSpPr>
            <p:spPr>
              <a:xfrm>
                <a:off x="71830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147"/>
              <p:cNvSpPr/>
              <p:nvPr/>
            </p:nvSpPr>
            <p:spPr>
              <a:xfrm>
                <a:off x="5201888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147"/>
              <p:cNvSpPr/>
              <p:nvPr/>
            </p:nvSpPr>
            <p:spPr>
              <a:xfrm>
                <a:off x="5031676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3" name="Google Shape;1133;p147"/>
            <p:cNvGrpSpPr/>
            <p:nvPr/>
          </p:nvGrpSpPr>
          <p:grpSpPr>
            <a:xfrm>
              <a:off x="-598286" y="4641079"/>
              <a:ext cx="429577" cy="397865"/>
              <a:chOff x="5643539" y="3009911"/>
              <a:chExt cx="906730" cy="839795"/>
            </a:xfrm>
          </p:grpSpPr>
          <p:grpSp>
            <p:nvGrpSpPr>
              <p:cNvPr id="1134" name="Google Shape;1134;p147"/>
              <p:cNvGrpSpPr/>
              <p:nvPr/>
            </p:nvGrpSpPr>
            <p:grpSpPr>
              <a:xfrm>
                <a:off x="5993987" y="3292410"/>
                <a:ext cx="205930" cy="274797"/>
                <a:chOff x="5993987" y="3292410"/>
                <a:chExt cx="205930" cy="274797"/>
              </a:xfrm>
            </p:grpSpPr>
            <p:sp>
              <p:nvSpPr>
                <p:cNvPr id="1135" name="Google Shape;1135;p147"/>
                <p:cNvSpPr/>
                <p:nvPr/>
              </p:nvSpPr>
              <p:spPr>
                <a:xfrm>
                  <a:off x="5993987" y="3292410"/>
                  <a:ext cx="205930" cy="27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274796" extrusionOk="0">
                      <a:moveTo>
                        <a:pt x="0" y="45815"/>
                      </a:moveTo>
                      <a:lnTo>
                        <a:pt x="0" y="228981"/>
                      </a:lnTo>
                      <a:cubicBezTo>
                        <a:pt x="0" y="254318"/>
                        <a:pt x="46101" y="274796"/>
                        <a:pt x="102965" y="274796"/>
                      </a:cubicBezTo>
                      <a:cubicBezTo>
                        <a:pt x="159829" y="274796"/>
                        <a:pt x="205930" y="254222"/>
                        <a:pt x="205930" y="228981"/>
                      </a:cubicBezTo>
                      <a:lnTo>
                        <a:pt x="205930" y="45815"/>
                      </a:lnTo>
                      <a:cubicBezTo>
                        <a:pt x="205930" y="20479"/>
                        <a:pt x="159829" y="0"/>
                        <a:pt x="102965" y="0"/>
                      </a:cubicBezTo>
                      <a:cubicBezTo>
                        <a:pt x="46101" y="0"/>
                        <a:pt x="0" y="20479"/>
                        <a:pt x="0" y="45815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147"/>
                <p:cNvSpPr/>
                <p:nvPr/>
              </p:nvSpPr>
              <p:spPr>
                <a:xfrm>
                  <a:off x="5993987" y="3399662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7"/>
                        <a:pt x="159829" y="45815"/>
                        <a:pt x="102965" y="45815"/>
                      </a:cubicBezTo>
                      <a:cubicBezTo>
                        <a:pt x="46101" y="45815"/>
                        <a:pt x="0" y="25337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7" name="Google Shape;1137;p147"/>
                <p:cNvSpPr/>
                <p:nvPr/>
              </p:nvSpPr>
              <p:spPr>
                <a:xfrm>
                  <a:off x="5993987" y="3461003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6"/>
                        <a:pt x="159829" y="45815"/>
                        <a:pt x="102965" y="45815"/>
                      </a:cubicBezTo>
                      <a:cubicBezTo>
                        <a:pt x="46101" y="45815"/>
                        <a:pt x="0" y="25336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8" name="Google Shape;1138;p147"/>
                <p:cNvSpPr/>
                <p:nvPr/>
              </p:nvSpPr>
              <p:spPr>
                <a:xfrm>
                  <a:off x="5993987" y="3521392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6"/>
                        <a:pt x="159829" y="45815"/>
                        <a:pt x="102965" y="45815"/>
                      </a:cubicBezTo>
                      <a:cubicBezTo>
                        <a:pt x="46101" y="45815"/>
                        <a:pt x="0" y="25241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9" name="Google Shape;1139;p147"/>
                <p:cNvSpPr/>
                <p:nvPr/>
              </p:nvSpPr>
              <p:spPr>
                <a:xfrm>
                  <a:off x="5993987" y="3292410"/>
                  <a:ext cx="205930" cy="9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91630" extrusionOk="0">
                      <a:moveTo>
                        <a:pt x="205930" y="45815"/>
                      </a:moveTo>
                      <a:cubicBezTo>
                        <a:pt x="205930" y="71152"/>
                        <a:pt x="159829" y="91630"/>
                        <a:pt x="102965" y="91630"/>
                      </a:cubicBezTo>
                      <a:cubicBezTo>
                        <a:pt x="46101" y="91630"/>
                        <a:pt x="0" y="71152"/>
                        <a:pt x="0" y="45815"/>
                      </a:cubicBezTo>
                      <a:cubicBezTo>
                        <a:pt x="0" y="20479"/>
                        <a:pt x="46101" y="0"/>
                        <a:pt x="102965" y="0"/>
                      </a:cubicBezTo>
                      <a:cubicBezTo>
                        <a:pt x="159829" y="0"/>
                        <a:pt x="205930" y="20479"/>
                        <a:pt x="205930" y="45815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40" name="Google Shape;1140;p147"/>
              <p:cNvGrpSpPr/>
              <p:nvPr/>
            </p:nvGrpSpPr>
            <p:grpSpPr>
              <a:xfrm>
                <a:off x="5643539" y="3009911"/>
                <a:ext cx="906730" cy="839795"/>
                <a:chOff x="5643539" y="3009911"/>
                <a:chExt cx="906730" cy="839795"/>
              </a:xfrm>
            </p:grpSpPr>
            <p:sp>
              <p:nvSpPr>
                <p:cNvPr id="1141" name="Google Shape;1141;p147"/>
                <p:cNvSpPr/>
                <p:nvPr/>
              </p:nvSpPr>
              <p:spPr>
                <a:xfrm>
                  <a:off x="5832596" y="3009911"/>
                  <a:ext cx="528711" cy="83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11" h="839795" extrusionOk="0">
                      <a:moveTo>
                        <a:pt x="446855" y="334983"/>
                      </a:moveTo>
                      <a:cubicBezTo>
                        <a:pt x="552487" y="562059"/>
                        <a:pt x="556392" y="784086"/>
                        <a:pt x="455618" y="831045"/>
                      </a:cubicBezTo>
                      <a:cubicBezTo>
                        <a:pt x="354843" y="877908"/>
                        <a:pt x="187489" y="731889"/>
                        <a:pt x="81857" y="504813"/>
                      </a:cubicBezTo>
                      <a:cubicBezTo>
                        <a:pt x="-23775" y="277737"/>
                        <a:pt x="-27681" y="55710"/>
                        <a:pt x="73094" y="8751"/>
                      </a:cubicBezTo>
                      <a:cubicBezTo>
                        <a:pt x="173868" y="-38112"/>
                        <a:pt x="341223" y="107907"/>
                        <a:pt x="446855" y="334983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2" name="Google Shape;1142;p147"/>
                <p:cNvSpPr/>
                <p:nvPr/>
              </p:nvSpPr>
              <p:spPr>
                <a:xfrm>
                  <a:off x="5643539" y="3228253"/>
                  <a:ext cx="906730" cy="403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730" h="403015" extrusionOk="0">
                      <a:moveTo>
                        <a:pt x="457794" y="245"/>
                      </a:moveTo>
                      <a:cubicBezTo>
                        <a:pt x="708111" y="5769"/>
                        <a:pt x="909184" y="100257"/>
                        <a:pt x="906707" y="211414"/>
                      </a:cubicBezTo>
                      <a:cubicBezTo>
                        <a:pt x="904231" y="322571"/>
                        <a:pt x="699348" y="408200"/>
                        <a:pt x="448936" y="402771"/>
                      </a:cubicBezTo>
                      <a:cubicBezTo>
                        <a:pt x="198619" y="397247"/>
                        <a:pt x="-2454" y="302759"/>
                        <a:pt x="23" y="191602"/>
                      </a:cubicBezTo>
                      <a:cubicBezTo>
                        <a:pt x="2499" y="80445"/>
                        <a:pt x="207382" y="-5185"/>
                        <a:pt x="457794" y="245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3" name="Google Shape;1143;p147"/>
                <p:cNvSpPr/>
                <p:nvPr/>
              </p:nvSpPr>
              <p:spPr>
                <a:xfrm>
                  <a:off x="5816914" y="3020168"/>
                  <a:ext cx="560076" cy="81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076" h="819251" extrusionOk="0">
                      <a:moveTo>
                        <a:pt x="103349" y="313105"/>
                      </a:moveTo>
                      <a:cubicBezTo>
                        <a:pt x="223269" y="93363"/>
                        <a:pt x="399672" y="-41701"/>
                        <a:pt x="497303" y="11639"/>
                      </a:cubicBezTo>
                      <a:cubicBezTo>
                        <a:pt x="594839" y="64884"/>
                        <a:pt x="576742" y="286245"/>
                        <a:pt x="456727" y="506082"/>
                      </a:cubicBezTo>
                      <a:cubicBezTo>
                        <a:pt x="336712" y="725919"/>
                        <a:pt x="160309" y="860888"/>
                        <a:pt x="62773" y="807643"/>
                      </a:cubicBezTo>
                      <a:cubicBezTo>
                        <a:pt x="-34763" y="754398"/>
                        <a:pt x="-16666" y="533037"/>
                        <a:pt x="103349" y="313200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44" name="Google Shape;1144;p147"/>
          <p:cNvGrpSpPr/>
          <p:nvPr/>
        </p:nvGrpSpPr>
        <p:grpSpPr>
          <a:xfrm>
            <a:off x="3173018" y="5243784"/>
            <a:ext cx="835102" cy="839202"/>
            <a:chOff x="-1008987" y="5530024"/>
            <a:chExt cx="848855" cy="853021"/>
          </a:xfrm>
        </p:grpSpPr>
        <p:grpSp>
          <p:nvGrpSpPr>
            <p:cNvPr id="1145" name="Google Shape;1145;p147"/>
            <p:cNvGrpSpPr/>
            <p:nvPr/>
          </p:nvGrpSpPr>
          <p:grpSpPr>
            <a:xfrm>
              <a:off x="-1008987" y="5534702"/>
              <a:ext cx="333755" cy="357621"/>
              <a:chOff x="5538787" y="2828925"/>
              <a:chExt cx="1118901" cy="1198911"/>
            </a:xfrm>
          </p:grpSpPr>
          <p:sp>
            <p:nvSpPr>
              <p:cNvPr id="1146" name="Google Shape;1146;p147"/>
              <p:cNvSpPr/>
              <p:nvPr/>
            </p:nvSpPr>
            <p:spPr>
              <a:xfrm>
                <a:off x="5555931" y="3801522"/>
                <a:ext cx="1084611" cy="226314"/>
              </a:xfrm>
              <a:custGeom>
                <a:avLst/>
                <a:gdLst/>
                <a:ahLst/>
                <a:cxnLst/>
                <a:rect l="l" t="t" r="r" b="b"/>
                <a:pathLst>
                  <a:path w="1084611" h="226314" extrusionOk="0">
                    <a:moveTo>
                      <a:pt x="1065371" y="132207"/>
                    </a:moveTo>
                    <a:lnTo>
                      <a:pt x="614363" y="132207"/>
                    </a:lnTo>
                    <a:cubicBezTo>
                      <a:pt x="607505" y="106394"/>
                      <a:pt x="587312" y="86201"/>
                      <a:pt x="561499" y="79343"/>
                    </a:cubicBezTo>
                    <a:lnTo>
                      <a:pt x="561499" y="19240"/>
                    </a:lnTo>
                    <a:cubicBezTo>
                      <a:pt x="561499" y="8668"/>
                      <a:pt x="552926" y="0"/>
                      <a:pt x="542258" y="0"/>
                    </a:cubicBezTo>
                    <a:cubicBezTo>
                      <a:pt x="531590" y="0"/>
                      <a:pt x="523018" y="8573"/>
                      <a:pt x="523018" y="19240"/>
                    </a:cubicBezTo>
                    <a:lnTo>
                      <a:pt x="523018" y="79343"/>
                    </a:lnTo>
                    <a:cubicBezTo>
                      <a:pt x="497300" y="86201"/>
                      <a:pt x="477107" y="106394"/>
                      <a:pt x="470154" y="132207"/>
                    </a:cubicBezTo>
                    <a:lnTo>
                      <a:pt x="19241" y="132207"/>
                    </a:lnTo>
                    <a:cubicBezTo>
                      <a:pt x="8668" y="132207"/>
                      <a:pt x="0" y="140779"/>
                      <a:pt x="0" y="151448"/>
                    </a:cubicBezTo>
                    <a:cubicBezTo>
                      <a:pt x="0" y="162115"/>
                      <a:pt x="8573" y="170688"/>
                      <a:pt x="19241" y="170688"/>
                    </a:cubicBezTo>
                    <a:lnTo>
                      <a:pt x="470249" y="170688"/>
                    </a:lnTo>
                    <a:cubicBezTo>
                      <a:pt x="478822" y="202597"/>
                      <a:pt x="507683" y="226314"/>
                      <a:pt x="542258" y="226314"/>
                    </a:cubicBezTo>
                    <a:cubicBezTo>
                      <a:pt x="576834" y="226314"/>
                      <a:pt x="605790" y="202597"/>
                      <a:pt x="614363" y="170688"/>
                    </a:cubicBezTo>
                    <a:lnTo>
                      <a:pt x="1065371" y="170688"/>
                    </a:lnTo>
                    <a:cubicBezTo>
                      <a:pt x="1075944" y="170688"/>
                      <a:pt x="1084612" y="162115"/>
                      <a:pt x="1084612" y="151448"/>
                    </a:cubicBezTo>
                    <a:cubicBezTo>
                      <a:pt x="1084612" y="140779"/>
                      <a:pt x="1076039" y="132207"/>
                      <a:pt x="1065371" y="132207"/>
                    </a:cubicBezTo>
                    <a:close/>
                    <a:moveTo>
                      <a:pt x="542258" y="187833"/>
                    </a:moveTo>
                    <a:cubicBezTo>
                      <a:pt x="522161" y="187833"/>
                      <a:pt x="505873" y="171450"/>
                      <a:pt x="505873" y="151352"/>
                    </a:cubicBezTo>
                    <a:cubicBezTo>
                      <a:pt x="505873" y="131254"/>
                      <a:pt x="522256" y="114871"/>
                      <a:pt x="542258" y="114871"/>
                    </a:cubicBezTo>
                    <a:cubicBezTo>
                      <a:pt x="562261" y="114871"/>
                      <a:pt x="578739" y="131254"/>
                      <a:pt x="578739" y="151352"/>
                    </a:cubicBezTo>
                    <a:cubicBezTo>
                      <a:pt x="578739" y="171450"/>
                      <a:pt x="562356" y="187833"/>
                      <a:pt x="542258" y="1878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147"/>
              <p:cNvSpPr/>
              <p:nvPr/>
            </p:nvSpPr>
            <p:spPr>
              <a:xfrm>
                <a:off x="5538787" y="282892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134588" y="269177"/>
                    </a:moveTo>
                    <a:lnTo>
                      <a:pt x="984313" y="269177"/>
                    </a:lnTo>
                    <a:cubicBezTo>
                      <a:pt x="1058513" y="269177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7"/>
                      <a:pt x="134588" y="269177"/>
                    </a:cubicBezTo>
                    <a:close/>
                    <a:moveTo>
                      <a:pt x="134588" y="38386"/>
                    </a:move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534" y="38386"/>
                      <a:pt x="134588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147"/>
              <p:cNvSpPr/>
              <p:nvPr/>
            </p:nvSpPr>
            <p:spPr>
              <a:xfrm>
                <a:off x="6423183" y="2890075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146876"/>
                    </a:moveTo>
                    <a:cubicBezTo>
                      <a:pt x="113919" y="146876"/>
                      <a:pt x="146875" y="113919"/>
                      <a:pt x="146875" y="73438"/>
                    </a:cubicBezTo>
                    <a:cubicBezTo>
                      <a:pt x="146875" y="32957"/>
                      <a:pt x="113919" y="0"/>
                      <a:pt x="73438" y="0"/>
                    </a:cubicBezTo>
                    <a:cubicBezTo>
                      <a:pt x="32956" y="0"/>
                      <a:pt x="0" y="32957"/>
                      <a:pt x="0" y="73438"/>
                    </a:cubicBezTo>
                    <a:cubicBezTo>
                      <a:pt x="0" y="113919"/>
                      <a:pt x="32956" y="146876"/>
                      <a:pt x="73438" y="146876"/>
                    </a:cubicBezTo>
                    <a:close/>
                    <a:moveTo>
                      <a:pt x="73438" y="38481"/>
                    </a:move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147"/>
              <p:cNvSpPr/>
              <p:nvPr/>
            </p:nvSpPr>
            <p:spPr>
              <a:xfrm>
                <a:off x="5910547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147"/>
              <p:cNvSpPr/>
              <p:nvPr/>
            </p:nvSpPr>
            <p:spPr>
              <a:xfrm>
                <a:off x="5773102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147"/>
              <p:cNvSpPr/>
              <p:nvPr/>
            </p:nvSpPr>
            <p:spPr>
              <a:xfrm>
                <a:off x="5635751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147"/>
              <p:cNvSpPr/>
              <p:nvPr/>
            </p:nvSpPr>
            <p:spPr>
              <a:xfrm>
                <a:off x="5538787" y="3161442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close/>
                    <a:moveTo>
                      <a:pt x="984313" y="230791"/>
                    </a:move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147"/>
              <p:cNvSpPr/>
              <p:nvPr/>
            </p:nvSpPr>
            <p:spPr>
              <a:xfrm>
                <a:off x="6423183" y="3222688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5"/>
                    </a:moveTo>
                    <a:cubicBezTo>
                      <a:pt x="54197" y="108395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5"/>
                      <a:pt x="73438" y="1083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147"/>
              <p:cNvSpPr/>
              <p:nvPr/>
            </p:nvSpPr>
            <p:spPr>
              <a:xfrm>
                <a:off x="5910547" y="3257740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6"/>
                      <a:pt x="17145" y="76772"/>
                      <a:pt x="38386" y="76772"/>
                    </a:cubicBezTo>
                    <a:cubicBezTo>
                      <a:pt x="59627" y="76772"/>
                      <a:pt x="76772" y="59626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147"/>
              <p:cNvSpPr/>
              <p:nvPr/>
            </p:nvSpPr>
            <p:spPr>
              <a:xfrm>
                <a:off x="5773102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147"/>
              <p:cNvSpPr/>
              <p:nvPr/>
            </p:nvSpPr>
            <p:spPr>
              <a:xfrm>
                <a:off x="5635751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147"/>
              <p:cNvSpPr/>
              <p:nvPr/>
            </p:nvSpPr>
            <p:spPr>
              <a:xfrm>
                <a:off x="5538787" y="349405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8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8"/>
                      <a:pt x="1058513" y="0"/>
                      <a:pt x="984313" y="0"/>
                    </a:cubicBezTo>
                    <a:close/>
                    <a:moveTo>
                      <a:pt x="984313" y="230696"/>
                    </a:moveTo>
                    <a:lnTo>
                      <a:pt x="134588" y="230696"/>
                    </a:lnTo>
                    <a:cubicBezTo>
                      <a:pt x="81534" y="230696"/>
                      <a:pt x="38481" y="187547"/>
                      <a:pt x="38481" y="134493"/>
                    </a:cubicBezTo>
                    <a:cubicBezTo>
                      <a:pt x="38481" y="81439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493"/>
                    </a:cubicBezTo>
                    <a:cubicBezTo>
                      <a:pt x="1080421" y="187452"/>
                      <a:pt x="1037273" y="230696"/>
                      <a:pt x="984313" y="230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147"/>
              <p:cNvSpPr/>
              <p:nvPr/>
            </p:nvSpPr>
            <p:spPr>
              <a:xfrm>
                <a:off x="6423183" y="3555206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4"/>
                    </a:move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147"/>
              <p:cNvSpPr/>
              <p:nvPr/>
            </p:nvSpPr>
            <p:spPr>
              <a:xfrm>
                <a:off x="5910547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147"/>
              <p:cNvSpPr/>
              <p:nvPr/>
            </p:nvSpPr>
            <p:spPr>
              <a:xfrm>
                <a:off x="5773102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147"/>
              <p:cNvSpPr/>
              <p:nvPr/>
            </p:nvSpPr>
            <p:spPr>
              <a:xfrm>
                <a:off x="5635751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2" name="Google Shape;1162;p147"/>
            <p:cNvGrpSpPr/>
            <p:nvPr/>
          </p:nvGrpSpPr>
          <p:grpSpPr>
            <a:xfrm>
              <a:off x="-589709" y="5530024"/>
              <a:ext cx="429577" cy="375691"/>
              <a:chOff x="4743450" y="2247900"/>
              <a:chExt cx="2705100" cy="2365771"/>
            </a:xfrm>
          </p:grpSpPr>
          <p:sp>
            <p:nvSpPr>
              <p:cNvPr id="1163" name="Google Shape;1163;p147"/>
              <p:cNvSpPr/>
              <p:nvPr/>
            </p:nvSpPr>
            <p:spPr>
              <a:xfrm>
                <a:off x="4743450" y="2724340"/>
                <a:ext cx="1911953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1911953" h="1610487" extrusionOk="0">
                    <a:moveTo>
                      <a:pt x="1911953" y="1610487"/>
                    </a:moveTo>
                    <a:lnTo>
                      <a:pt x="0" y="161048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147"/>
              <p:cNvSpPr/>
              <p:nvPr/>
            </p:nvSpPr>
            <p:spPr>
              <a:xfrm>
                <a:off x="6973347" y="2724340"/>
                <a:ext cx="475202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475202" h="1610487" extrusionOk="0">
                    <a:moveTo>
                      <a:pt x="475202" y="0"/>
                    </a:moveTo>
                    <a:lnTo>
                      <a:pt x="475202" y="1610487"/>
                    </a:lnTo>
                    <a:lnTo>
                      <a:pt x="0" y="1610487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147"/>
              <p:cNvSpPr/>
              <p:nvPr/>
            </p:nvSpPr>
            <p:spPr>
              <a:xfrm>
                <a:off x="4743450" y="2247900"/>
                <a:ext cx="2705100" cy="476440"/>
              </a:xfrm>
              <a:custGeom>
                <a:avLst/>
                <a:gdLst/>
                <a:ahLst/>
                <a:cxnLst/>
                <a:rect l="l" t="t" r="r" b="b"/>
                <a:pathLst>
                  <a:path w="2705100" h="476440" extrusionOk="0">
                    <a:moveTo>
                      <a:pt x="0" y="0"/>
                    </a:moveTo>
                    <a:lnTo>
                      <a:pt x="2705100" y="0"/>
                    </a:lnTo>
                    <a:lnTo>
                      <a:pt x="2705100" y="476441"/>
                    </a:lnTo>
                    <a:lnTo>
                      <a:pt x="0" y="476441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147"/>
              <p:cNvSpPr/>
              <p:nvPr/>
            </p:nvSpPr>
            <p:spPr>
              <a:xfrm>
                <a:off x="6658737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147"/>
              <p:cNvSpPr/>
              <p:nvPr/>
            </p:nvSpPr>
            <p:spPr>
              <a:xfrm>
                <a:off x="6886194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147"/>
              <p:cNvSpPr/>
              <p:nvPr/>
            </p:nvSpPr>
            <p:spPr>
              <a:xfrm>
                <a:off x="7113651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147"/>
              <p:cNvSpPr/>
              <p:nvPr/>
            </p:nvSpPr>
            <p:spPr>
              <a:xfrm>
                <a:off x="5475065" y="2996850"/>
                <a:ext cx="1112329" cy="1111186"/>
              </a:xfrm>
              <a:custGeom>
                <a:avLst/>
                <a:gdLst/>
                <a:ahLst/>
                <a:cxnLst/>
                <a:rect l="l" t="t" r="r" b="b"/>
                <a:pathLst>
                  <a:path w="1112329" h="1111186" extrusionOk="0">
                    <a:moveTo>
                      <a:pt x="949452" y="162782"/>
                    </a:moveTo>
                    <a:cubicBezTo>
                      <a:pt x="1166622" y="379762"/>
                      <a:pt x="1166622" y="731520"/>
                      <a:pt x="949452" y="948500"/>
                    </a:cubicBezTo>
                    <a:cubicBezTo>
                      <a:pt x="845153" y="1052703"/>
                      <a:pt x="703707" y="1111187"/>
                      <a:pt x="556165" y="1111187"/>
                    </a:cubicBezTo>
                    <a:cubicBezTo>
                      <a:pt x="408623" y="1111187"/>
                      <a:pt x="267176" y="1052608"/>
                      <a:pt x="162878" y="948500"/>
                    </a:cubicBezTo>
                    <a:cubicBezTo>
                      <a:pt x="58579" y="844296"/>
                      <a:pt x="0" y="702945"/>
                      <a:pt x="0" y="555593"/>
                    </a:cubicBezTo>
                    <a:cubicBezTo>
                      <a:pt x="0" y="408242"/>
                      <a:pt x="58579" y="266891"/>
                      <a:pt x="162878" y="162687"/>
                    </a:cubicBezTo>
                    <a:cubicBezTo>
                      <a:pt x="267176" y="58483"/>
                      <a:pt x="408623" y="0"/>
                      <a:pt x="556165" y="0"/>
                    </a:cubicBezTo>
                    <a:cubicBezTo>
                      <a:pt x="703707" y="0"/>
                      <a:pt x="845153" y="58579"/>
                      <a:pt x="949452" y="162687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147"/>
              <p:cNvSpPr/>
              <p:nvPr/>
            </p:nvSpPr>
            <p:spPr>
              <a:xfrm>
                <a:off x="6575107" y="4095845"/>
                <a:ext cx="518302" cy="517826"/>
              </a:xfrm>
              <a:custGeom>
                <a:avLst/>
                <a:gdLst/>
                <a:ahLst/>
                <a:cxnLst/>
                <a:rect l="l" t="t" r="r" b="b"/>
                <a:pathLst>
                  <a:path w="518302" h="517826" extrusionOk="0">
                    <a:moveTo>
                      <a:pt x="0" y="158782"/>
                    </a:moveTo>
                    <a:lnTo>
                      <a:pt x="326326" y="484823"/>
                    </a:lnTo>
                    <a:cubicBezTo>
                      <a:pt x="370332" y="528828"/>
                      <a:pt x="441293" y="528828"/>
                      <a:pt x="485299" y="484823"/>
                    </a:cubicBezTo>
                    <a:cubicBezTo>
                      <a:pt x="529304" y="440817"/>
                      <a:pt x="529304" y="370046"/>
                      <a:pt x="485299" y="326041"/>
                    </a:cubicBezTo>
                    <a:lnTo>
                      <a:pt x="158972" y="0"/>
                    </a:lnTo>
                    <a:cubicBezTo>
                      <a:pt x="158972" y="0"/>
                      <a:pt x="0" y="158782"/>
                      <a:pt x="0" y="15878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147"/>
              <p:cNvSpPr/>
              <p:nvPr/>
            </p:nvSpPr>
            <p:spPr>
              <a:xfrm>
                <a:off x="6424517" y="3945350"/>
                <a:ext cx="230123" cy="229933"/>
              </a:xfrm>
              <a:custGeom>
                <a:avLst/>
                <a:gdLst/>
                <a:ahLst/>
                <a:cxnLst/>
                <a:rect l="l" t="t" r="r" b="b"/>
                <a:pathLst>
                  <a:path w="230123" h="229933" extrusionOk="0">
                    <a:moveTo>
                      <a:pt x="230124" y="229934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147"/>
              <p:cNvSpPr/>
              <p:nvPr/>
            </p:nvSpPr>
            <p:spPr>
              <a:xfrm>
                <a:off x="57758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147"/>
              <p:cNvSpPr/>
              <p:nvPr/>
            </p:nvSpPr>
            <p:spPr>
              <a:xfrm>
                <a:off x="59460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147"/>
              <p:cNvSpPr/>
              <p:nvPr/>
            </p:nvSpPr>
            <p:spPr>
              <a:xfrm>
                <a:off x="61162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147"/>
              <p:cNvSpPr/>
              <p:nvPr/>
            </p:nvSpPr>
            <p:spPr>
              <a:xfrm>
                <a:off x="6286595" y="3352990"/>
                <a:ext cx="9525" cy="39900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99002" extrusionOk="0">
                    <a:moveTo>
                      <a:pt x="0" y="399002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147"/>
              <p:cNvSpPr/>
              <p:nvPr/>
            </p:nvSpPr>
            <p:spPr>
              <a:xfrm>
                <a:off x="68426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147"/>
              <p:cNvSpPr/>
              <p:nvPr/>
            </p:nvSpPr>
            <p:spPr>
              <a:xfrm>
                <a:off x="70128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147"/>
              <p:cNvSpPr/>
              <p:nvPr/>
            </p:nvSpPr>
            <p:spPr>
              <a:xfrm>
                <a:off x="71830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147"/>
              <p:cNvSpPr/>
              <p:nvPr/>
            </p:nvSpPr>
            <p:spPr>
              <a:xfrm>
                <a:off x="5201888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147"/>
              <p:cNvSpPr/>
              <p:nvPr/>
            </p:nvSpPr>
            <p:spPr>
              <a:xfrm>
                <a:off x="5031676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1" name="Google Shape;1181;p147"/>
            <p:cNvGrpSpPr/>
            <p:nvPr/>
          </p:nvGrpSpPr>
          <p:grpSpPr>
            <a:xfrm>
              <a:off x="-598286" y="5985180"/>
              <a:ext cx="429577" cy="397865"/>
              <a:chOff x="5643539" y="3009911"/>
              <a:chExt cx="906730" cy="839795"/>
            </a:xfrm>
          </p:grpSpPr>
          <p:grpSp>
            <p:nvGrpSpPr>
              <p:cNvPr id="1182" name="Google Shape;1182;p147"/>
              <p:cNvGrpSpPr/>
              <p:nvPr/>
            </p:nvGrpSpPr>
            <p:grpSpPr>
              <a:xfrm>
                <a:off x="5993987" y="3292410"/>
                <a:ext cx="205930" cy="274797"/>
                <a:chOff x="5993987" y="3292410"/>
                <a:chExt cx="205930" cy="274797"/>
              </a:xfrm>
            </p:grpSpPr>
            <p:sp>
              <p:nvSpPr>
                <p:cNvPr id="1183" name="Google Shape;1183;p147"/>
                <p:cNvSpPr/>
                <p:nvPr/>
              </p:nvSpPr>
              <p:spPr>
                <a:xfrm>
                  <a:off x="5993987" y="3292410"/>
                  <a:ext cx="205930" cy="27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274796" extrusionOk="0">
                      <a:moveTo>
                        <a:pt x="0" y="45815"/>
                      </a:moveTo>
                      <a:lnTo>
                        <a:pt x="0" y="228981"/>
                      </a:lnTo>
                      <a:cubicBezTo>
                        <a:pt x="0" y="254318"/>
                        <a:pt x="46101" y="274796"/>
                        <a:pt x="102965" y="274796"/>
                      </a:cubicBezTo>
                      <a:cubicBezTo>
                        <a:pt x="159829" y="274796"/>
                        <a:pt x="205930" y="254222"/>
                        <a:pt x="205930" y="228981"/>
                      </a:cubicBezTo>
                      <a:lnTo>
                        <a:pt x="205930" y="45815"/>
                      </a:lnTo>
                      <a:cubicBezTo>
                        <a:pt x="205930" y="20479"/>
                        <a:pt x="159829" y="0"/>
                        <a:pt x="102965" y="0"/>
                      </a:cubicBezTo>
                      <a:cubicBezTo>
                        <a:pt x="46101" y="0"/>
                        <a:pt x="0" y="20479"/>
                        <a:pt x="0" y="45815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4" name="Google Shape;1184;p147"/>
                <p:cNvSpPr/>
                <p:nvPr/>
              </p:nvSpPr>
              <p:spPr>
                <a:xfrm>
                  <a:off x="5993987" y="3399662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7"/>
                        <a:pt x="159829" y="45815"/>
                        <a:pt x="102965" y="45815"/>
                      </a:cubicBezTo>
                      <a:cubicBezTo>
                        <a:pt x="46101" y="45815"/>
                        <a:pt x="0" y="25337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5" name="Google Shape;1185;p147"/>
                <p:cNvSpPr/>
                <p:nvPr/>
              </p:nvSpPr>
              <p:spPr>
                <a:xfrm>
                  <a:off x="5993987" y="3461003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6"/>
                        <a:pt x="159829" y="45815"/>
                        <a:pt x="102965" y="45815"/>
                      </a:cubicBezTo>
                      <a:cubicBezTo>
                        <a:pt x="46101" y="45815"/>
                        <a:pt x="0" y="25336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147"/>
                <p:cNvSpPr/>
                <p:nvPr/>
              </p:nvSpPr>
              <p:spPr>
                <a:xfrm>
                  <a:off x="5993987" y="3521392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6"/>
                        <a:pt x="159829" y="45815"/>
                        <a:pt x="102965" y="45815"/>
                      </a:cubicBezTo>
                      <a:cubicBezTo>
                        <a:pt x="46101" y="45815"/>
                        <a:pt x="0" y="25241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7" name="Google Shape;1187;p147"/>
                <p:cNvSpPr/>
                <p:nvPr/>
              </p:nvSpPr>
              <p:spPr>
                <a:xfrm>
                  <a:off x="5993987" y="3292410"/>
                  <a:ext cx="205930" cy="9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91630" extrusionOk="0">
                      <a:moveTo>
                        <a:pt x="205930" y="45815"/>
                      </a:moveTo>
                      <a:cubicBezTo>
                        <a:pt x="205930" y="71152"/>
                        <a:pt x="159829" y="91630"/>
                        <a:pt x="102965" y="91630"/>
                      </a:cubicBezTo>
                      <a:cubicBezTo>
                        <a:pt x="46101" y="91630"/>
                        <a:pt x="0" y="71152"/>
                        <a:pt x="0" y="45815"/>
                      </a:cubicBezTo>
                      <a:cubicBezTo>
                        <a:pt x="0" y="20479"/>
                        <a:pt x="46101" y="0"/>
                        <a:pt x="102965" y="0"/>
                      </a:cubicBezTo>
                      <a:cubicBezTo>
                        <a:pt x="159829" y="0"/>
                        <a:pt x="205930" y="20479"/>
                        <a:pt x="205930" y="45815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88" name="Google Shape;1188;p147"/>
              <p:cNvGrpSpPr/>
              <p:nvPr/>
            </p:nvGrpSpPr>
            <p:grpSpPr>
              <a:xfrm>
                <a:off x="5643539" y="3009911"/>
                <a:ext cx="906730" cy="839795"/>
                <a:chOff x="5643539" y="3009911"/>
                <a:chExt cx="906730" cy="839795"/>
              </a:xfrm>
            </p:grpSpPr>
            <p:sp>
              <p:nvSpPr>
                <p:cNvPr id="1189" name="Google Shape;1189;p147"/>
                <p:cNvSpPr/>
                <p:nvPr/>
              </p:nvSpPr>
              <p:spPr>
                <a:xfrm>
                  <a:off x="5832596" y="3009911"/>
                  <a:ext cx="528711" cy="83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11" h="839795" extrusionOk="0">
                      <a:moveTo>
                        <a:pt x="446855" y="334983"/>
                      </a:moveTo>
                      <a:cubicBezTo>
                        <a:pt x="552487" y="562059"/>
                        <a:pt x="556392" y="784086"/>
                        <a:pt x="455618" y="831045"/>
                      </a:cubicBezTo>
                      <a:cubicBezTo>
                        <a:pt x="354843" y="877908"/>
                        <a:pt x="187489" y="731889"/>
                        <a:pt x="81857" y="504813"/>
                      </a:cubicBezTo>
                      <a:cubicBezTo>
                        <a:pt x="-23775" y="277737"/>
                        <a:pt x="-27681" y="55710"/>
                        <a:pt x="73094" y="8751"/>
                      </a:cubicBezTo>
                      <a:cubicBezTo>
                        <a:pt x="173868" y="-38112"/>
                        <a:pt x="341223" y="107907"/>
                        <a:pt x="446855" y="334983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0" name="Google Shape;1190;p147"/>
                <p:cNvSpPr/>
                <p:nvPr/>
              </p:nvSpPr>
              <p:spPr>
                <a:xfrm>
                  <a:off x="5643539" y="3228253"/>
                  <a:ext cx="906730" cy="403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730" h="403015" extrusionOk="0">
                      <a:moveTo>
                        <a:pt x="457794" y="245"/>
                      </a:moveTo>
                      <a:cubicBezTo>
                        <a:pt x="708111" y="5769"/>
                        <a:pt x="909184" y="100257"/>
                        <a:pt x="906707" y="211414"/>
                      </a:cubicBezTo>
                      <a:cubicBezTo>
                        <a:pt x="904231" y="322571"/>
                        <a:pt x="699348" y="408200"/>
                        <a:pt x="448936" y="402771"/>
                      </a:cubicBezTo>
                      <a:cubicBezTo>
                        <a:pt x="198619" y="397247"/>
                        <a:pt x="-2454" y="302759"/>
                        <a:pt x="23" y="191602"/>
                      </a:cubicBezTo>
                      <a:cubicBezTo>
                        <a:pt x="2499" y="80445"/>
                        <a:pt x="207382" y="-5185"/>
                        <a:pt x="457794" y="245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1" name="Google Shape;1191;p147"/>
                <p:cNvSpPr/>
                <p:nvPr/>
              </p:nvSpPr>
              <p:spPr>
                <a:xfrm>
                  <a:off x="5816914" y="3020168"/>
                  <a:ext cx="560076" cy="81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076" h="819251" extrusionOk="0">
                      <a:moveTo>
                        <a:pt x="103349" y="313105"/>
                      </a:moveTo>
                      <a:cubicBezTo>
                        <a:pt x="223269" y="93363"/>
                        <a:pt x="399672" y="-41701"/>
                        <a:pt x="497303" y="11639"/>
                      </a:cubicBezTo>
                      <a:cubicBezTo>
                        <a:pt x="594839" y="64884"/>
                        <a:pt x="576742" y="286245"/>
                        <a:pt x="456727" y="506082"/>
                      </a:cubicBezTo>
                      <a:cubicBezTo>
                        <a:pt x="336712" y="725919"/>
                        <a:pt x="160309" y="860888"/>
                        <a:pt x="62773" y="807643"/>
                      </a:cubicBezTo>
                      <a:cubicBezTo>
                        <a:pt x="-34763" y="754398"/>
                        <a:pt x="-16666" y="533037"/>
                        <a:pt x="103349" y="313200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92" name="Google Shape;1192;p147"/>
          <p:cNvGrpSpPr/>
          <p:nvPr/>
        </p:nvGrpSpPr>
        <p:grpSpPr>
          <a:xfrm>
            <a:off x="10445020" y="1216229"/>
            <a:ext cx="257752" cy="276183"/>
            <a:chOff x="5538787" y="2828925"/>
            <a:chExt cx="1118901" cy="1198911"/>
          </a:xfrm>
        </p:grpSpPr>
        <p:sp>
          <p:nvSpPr>
            <p:cNvPr id="1193" name="Google Shape;1193;p147"/>
            <p:cNvSpPr/>
            <p:nvPr/>
          </p:nvSpPr>
          <p:spPr>
            <a:xfrm>
              <a:off x="5555931" y="3801522"/>
              <a:ext cx="1084611" cy="226314"/>
            </a:xfrm>
            <a:custGeom>
              <a:avLst/>
              <a:gdLst/>
              <a:ahLst/>
              <a:cxnLst/>
              <a:rect l="l" t="t" r="r" b="b"/>
              <a:pathLst>
                <a:path w="1084611" h="226314" extrusionOk="0">
                  <a:moveTo>
                    <a:pt x="1065371" y="132207"/>
                  </a:moveTo>
                  <a:lnTo>
                    <a:pt x="614363" y="132207"/>
                  </a:lnTo>
                  <a:cubicBezTo>
                    <a:pt x="607505" y="106394"/>
                    <a:pt x="587312" y="86201"/>
                    <a:pt x="561499" y="79343"/>
                  </a:cubicBezTo>
                  <a:lnTo>
                    <a:pt x="561499" y="19240"/>
                  </a:lnTo>
                  <a:cubicBezTo>
                    <a:pt x="561499" y="8668"/>
                    <a:pt x="552926" y="0"/>
                    <a:pt x="542258" y="0"/>
                  </a:cubicBezTo>
                  <a:cubicBezTo>
                    <a:pt x="531590" y="0"/>
                    <a:pt x="523018" y="8573"/>
                    <a:pt x="523018" y="19240"/>
                  </a:cubicBezTo>
                  <a:lnTo>
                    <a:pt x="523018" y="79343"/>
                  </a:lnTo>
                  <a:cubicBezTo>
                    <a:pt x="497300" y="86201"/>
                    <a:pt x="477107" y="106394"/>
                    <a:pt x="470154" y="132207"/>
                  </a:cubicBezTo>
                  <a:lnTo>
                    <a:pt x="19241" y="132207"/>
                  </a:lnTo>
                  <a:cubicBezTo>
                    <a:pt x="8668" y="132207"/>
                    <a:pt x="0" y="140779"/>
                    <a:pt x="0" y="151448"/>
                  </a:cubicBezTo>
                  <a:cubicBezTo>
                    <a:pt x="0" y="162115"/>
                    <a:pt x="8573" y="170688"/>
                    <a:pt x="19241" y="170688"/>
                  </a:cubicBezTo>
                  <a:lnTo>
                    <a:pt x="470249" y="170688"/>
                  </a:lnTo>
                  <a:cubicBezTo>
                    <a:pt x="478822" y="202597"/>
                    <a:pt x="507683" y="226314"/>
                    <a:pt x="542258" y="226314"/>
                  </a:cubicBezTo>
                  <a:cubicBezTo>
                    <a:pt x="576834" y="226314"/>
                    <a:pt x="605790" y="202597"/>
                    <a:pt x="614363" y="170688"/>
                  </a:cubicBezTo>
                  <a:lnTo>
                    <a:pt x="1065371" y="170688"/>
                  </a:lnTo>
                  <a:cubicBezTo>
                    <a:pt x="1075944" y="170688"/>
                    <a:pt x="1084612" y="162115"/>
                    <a:pt x="1084612" y="151448"/>
                  </a:cubicBezTo>
                  <a:cubicBezTo>
                    <a:pt x="1084612" y="140779"/>
                    <a:pt x="1076039" y="132207"/>
                    <a:pt x="1065371" y="132207"/>
                  </a:cubicBezTo>
                  <a:close/>
                  <a:moveTo>
                    <a:pt x="542258" y="187833"/>
                  </a:moveTo>
                  <a:cubicBezTo>
                    <a:pt x="522161" y="187833"/>
                    <a:pt x="505873" y="171450"/>
                    <a:pt x="505873" y="151352"/>
                  </a:cubicBezTo>
                  <a:cubicBezTo>
                    <a:pt x="505873" y="131254"/>
                    <a:pt x="522256" y="114871"/>
                    <a:pt x="542258" y="114871"/>
                  </a:cubicBezTo>
                  <a:cubicBezTo>
                    <a:pt x="562261" y="114871"/>
                    <a:pt x="578739" y="131254"/>
                    <a:pt x="578739" y="151352"/>
                  </a:cubicBezTo>
                  <a:cubicBezTo>
                    <a:pt x="578739" y="171450"/>
                    <a:pt x="562356" y="187833"/>
                    <a:pt x="542258" y="1878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47"/>
            <p:cNvSpPr/>
            <p:nvPr/>
          </p:nvSpPr>
          <p:spPr>
            <a:xfrm>
              <a:off x="5538787" y="2828925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134588" y="269177"/>
                  </a:moveTo>
                  <a:lnTo>
                    <a:pt x="984313" y="269177"/>
                  </a:lnTo>
                  <a:cubicBezTo>
                    <a:pt x="1058513" y="269177"/>
                    <a:pt x="1118902" y="208788"/>
                    <a:pt x="1118902" y="134588"/>
                  </a:cubicBezTo>
                  <a:cubicBezTo>
                    <a:pt x="1118902" y="60389"/>
                    <a:pt x="1058513" y="0"/>
                    <a:pt x="984313" y="0"/>
                  </a:cubicBezTo>
                  <a:lnTo>
                    <a:pt x="134588" y="0"/>
                  </a:lnTo>
                  <a:cubicBezTo>
                    <a:pt x="60389" y="0"/>
                    <a:pt x="0" y="60389"/>
                    <a:pt x="0" y="134588"/>
                  </a:cubicBezTo>
                  <a:cubicBezTo>
                    <a:pt x="0" y="208788"/>
                    <a:pt x="60389" y="269177"/>
                    <a:pt x="134588" y="269177"/>
                  </a:cubicBezTo>
                  <a:close/>
                  <a:moveTo>
                    <a:pt x="134588" y="38386"/>
                  </a:move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588"/>
                  </a:cubicBezTo>
                  <a:cubicBezTo>
                    <a:pt x="1080421" y="187643"/>
                    <a:pt x="1037273" y="230791"/>
                    <a:pt x="984313" y="230791"/>
                  </a:cubicBezTo>
                  <a:lnTo>
                    <a:pt x="134588" y="230791"/>
                  </a:lnTo>
                  <a:cubicBezTo>
                    <a:pt x="81534" y="230791"/>
                    <a:pt x="38481" y="187643"/>
                    <a:pt x="38481" y="134588"/>
                  </a:cubicBezTo>
                  <a:cubicBezTo>
                    <a:pt x="38481" y="81534"/>
                    <a:pt x="81534" y="38386"/>
                    <a:pt x="134588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47"/>
            <p:cNvSpPr/>
            <p:nvPr/>
          </p:nvSpPr>
          <p:spPr>
            <a:xfrm>
              <a:off x="6423183" y="2890075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146876"/>
                  </a:moveTo>
                  <a:cubicBezTo>
                    <a:pt x="113919" y="146876"/>
                    <a:pt x="146875" y="113919"/>
                    <a:pt x="146875" y="73438"/>
                  </a:cubicBezTo>
                  <a:cubicBezTo>
                    <a:pt x="146875" y="32957"/>
                    <a:pt x="113919" y="0"/>
                    <a:pt x="73438" y="0"/>
                  </a:cubicBezTo>
                  <a:cubicBezTo>
                    <a:pt x="32956" y="0"/>
                    <a:pt x="0" y="32957"/>
                    <a:pt x="0" y="73438"/>
                  </a:cubicBezTo>
                  <a:cubicBezTo>
                    <a:pt x="0" y="113919"/>
                    <a:pt x="32956" y="146876"/>
                    <a:pt x="73438" y="146876"/>
                  </a:cubicBezTo>
                  <a:close/>
                  <a:moveTo>
                    <a:pt x="73438" y="38481"/>
                  </a:move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4"/>
                    <a:pt x="73438" y="108394"/>
                  </a:cubicBezTo>
                  <a:cubicBezTo>
                    <a:pt x="54197" y="108394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47"/>
            <p:cNvSpPr/>
            <p:nvPr/>
          </p:nvSpPr>
          <p:spPr>
            <a:xfrm>
              <a:off x="5910547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2" y="59627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47"/>
            <p:cNvSpPr/>
            <p:nvPr/>
          </p:nvSpPr>
          <p:spPr>
            <a:xfrm>
              <a:off x="5773102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47"/>
            <p:cNvSpPr/>
            <p:nvPr/>
          </p:nvSpPr>
          <p:spPr>
            <a:xfrm>
              <a:off x="5635751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47"/>
            <p:cNvSpPr/>
            <p:nvPr/>
          </p:nvSpPr>
          <p:spPr>
            <a:xfrm>
              <a:off x="5538787" y="3161442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984313" y="0"/>
                  </a:moveTo>
                  <a:lnTo>
                    <a:pt x="134588" y="0"/>
                  </a:lnTo>
                  <a:cubicBezTo>
                    <a:pt x="60389" y="0"/>
                    <a:pt x="0" y="60389"/>
                    <a:pt x="0" y="134588"/>
                  </a:cubicBezTo>
                  <a:cubicBezTo>
                    <a:pt x="0" y="208788"/>
                    <a:pt x="60389" y="269176"/>
                    <a:pt x="134588" y="269176"/>
                  </a:cubicBezTo>
                  <a:lnTo>
                    <a:pt x="984313" y="269176"/>
                  </a:lnTo>
                  <a:cubicBezTo>
                    <a:pt x="1058513" y="269176"/>
                    <a:pt x="1118902" y="208788"/>
                    <a:pt x="1118902" y="134588"/>
                  </a:cubicBezTo>
                  <a:cubicBezTo>
                    <a:pt x="1118902" y="60389"/>
                    <a:pt x="1058513" y="0"/>
                    <a:pt x="984313" y="0"/>
                  </a:cubicBezTo>
                  <a:close/>
                  <a:moveTo>
                    <a:pt x="984313" y="230791"/>
                  </a:moveTo>
                  <a:lnTo>
                    <a:pt x="134588" y="230791"/>
                  </a:lnTo>
                  <a:cubicBezTo>
                    <a:pt x="81534" y="230791"/>
                    <a:pt x="38481" y="187643"/>
                    <a:pt x="38481" y="134588"/>
                  </a:cubicBezTo>
                  <a:cubicBezTo>
                    <a:pt x="38481" y="81534"/>
                    <a:pt x="81629" y="38386"/>
                    <a:pt x="134588" y="38386"/>
                  </a:cubicBez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588"/>
                  </a:cubicBezTo>
                  <a:cubicBezTo>
                    <a:pt x="1080421" y="187643"/>
                    <a:pt x="1037273" y="230791"/>
                    <a:pt x="984313" y="2307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47"/>
            <p:cNvSpPr/>
            <p:nvPr/>
          </p:nvSpPr>
          <p:spPr>
            <a:xfrm>
              <a:off x="6423183" y="3222688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0"/>
                  </a:moveTo>
                  <a:cubicBezTo>
                    <a:pt x="32956" y="0"/>
                    <a:pt x="0" y="32956"/>
                    <a:pt x="0" y="73438"/>
                  </a:cubicBezTo>
                  <a:cubicBezTo>
                    <a:pt x="0" y="113919"/>
                    <a:pt x="32956" y="146875"/>
                    <a:pt x="73438" y="146875"/>
                  </a:cubicBezTo>
                  <a:cubicBezTo>
                    <a:pt x="113919" y="146875"/>
                    <a:pt x="146875" y="113919"/>
                    <a:pt x="146875" y="73438"/>
                  </a:cubicBezTo>
                  <a:cubicBezTo>
                    <a:pt x="146875" y="32956"/>
                    <a:pt x="113919" y="0"/>
                    <a:pt x="73438" y="0"/>
                  </a:cubicBezTo>
                  <a:close/>
                  <a:moveTo>
                    <a:pt x="73438" y="108395"/>
                  </a:moveTo>
                  <a:cubicBezTo>
                    <a:pt x="54197" y="108395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5"/>
                    <a:pt x="73438" y="1083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47"/>
            <p:cNvSpPr/>
            <p:nvPr/>
          </p:nvSpPr>
          <p:spPr>
            <a:xfrm>
              <a:off x="5910547" y="3257740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6"/>
                    <a:pt x="17145" y="76772"/>
                    <a:pt x="38386" y="76772"/>
                  </a:cubicBezTo>
                  <a:cubicBezTo>
                    <a:pt x="59627" y="76772"/>
                    <a:pt x="76772" y="59626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47"/>
            <p:cNvSpPr/>
            <p:nvPr/>
          </p:nvSpPr>
          <p:spPr>
            <a:xfrm>
              <a:off x="5773102" y="3257645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76772" y="38386"/>
                  </a:moveTo>
                  <a:cubicBezTo>
                    <a:pt x="76772" y="59586"/>
                    <a:pt x="59586" y="76772"/>
                    <a:pt x="38386" y="76772"/>
                  </a:cubicBezTo>
                  <a:cubicBezTo>
                    <a:pt x="17186" y="76772"/>
                    <a:pt x="0" y="59586"/>
                    <a:pt x="0" y="38386"/>
                  </a:cubicBezTo>
                  <a:cubicBezTo>
                    <a:pt x="0" y="17186"/>
                    <a:pt x="17186" y="0"/>
                    <a:pt x="38386" y="0"/>
                  </a:cubicBezTo>
                  <a:cubicBezTo>
                    <a:pt x="59586" y="0"/>
                    <a:pt x="76772" y="17186"/>
                    <a:pt x="76772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47"/>
            <p:cNvSpPr/>
            <p:nvPr/>
          </p:nvSpPr>
          <p:spPr>
            <a:xfrm>
              <a:off x="5635751" y="3257645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76772" y="38386"/>
                  </a:moveTo>
                  <a:cubicBezTo>
                    <a:pt x="76772" y="59586"/>
                    <a:pt x="59586" y="76772"/>
                    <a:pt x="38386" y="76772"/>
                  </a:cubicBezTo>
                  <a:cubicBezTo>
                    <a:pt x="17186" y="76772"/>
                    <a:pt x="0" y="59586"/>
                    <a:pt x="0" y="38386"/>
                  </a:cubicBezTo>
                  <a:cubicBezTo>
                    <a:pt x="0" y="17186"/>
                    <a:pt x="17186" y="0"/>
                    <a:pt x="38386" y="0"/>
                  </a:cubicBezTo>
                  <a:cubicBezTo>
                    <a:pt x="59586" y="0"/>
                    <a:pt x="76772" y="17186"/>
                    <a:pt x="76772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47"/>
            <p:cNvSpPr/>
            <p:nvPr/>
          </p:nvSpPr>
          <p:spPr>
            <a:xfrm>
              <a:off x="5538787" y="3494055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984313" y="0"/>
                  </a:moveTo>
                  <a:lnTo>
                    <a:pt x="134588" y="0"/>
                  </a:lnTo>
                  <a:cubicBezTo>
                    <a:pt x="60389" y="0"/>
                    <a:pt x="0" y="60388"/>
                    <a:pt x="0" y="134588"/>
                  </a:cubicBezTo>
                  <a:cubicBezTo>
                    <a:pt x="0" y="208788"/>
                    <a:pt x="60389" y="269176"/>
                    <a:pt x="134588" y="269176"/>
                  </a:cubicBezTo>
                  <a:lnTo>
                    <a:pt x="984313" y="269176"/>
                  </a:lnTo>
                  <a:cubicBezTo>
                    <a:pt x="1058513" y="269176"/>
                    <a:pt x="1118902" y="208788"/>
                    <a:pt x="1118902" y="134588"/>
                  </a:cubicBezTo>
                  <a:cubicBezTo>
                    <a:pt x="1118902" y="60388"/>
                    <a:pt x="1058513" y="0"/>
                    <a:pt x="984313" y="0"/>
                  </a:cubicBezTo>
                  <a:close/>
                  <a:moveTo>
                    <a:pt x="984313" y="230696"/>
                  </a:moveTo>
                  <a:lnTo>
                    <a:pt x="134588" y="230696"/>
                  </a:lnTo>
                  <a:cubicBezTo>
                    <a:pt x="81534" y="230696"/>
                    <a:pt x="38481" y="187547"/>
                    <a:pt x="38481" y="134493"/>
                  </a:cubicBezTo>
                  <a:cubicBezTo>
                    <a:pt x="38481" y="81439"/>
                    <a:pt x="81629" y="38386"/>
                    <a:pt x="134588" y="38386"/>
                  </a:cubicBez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493"/>
                  </a:cubicBezTo>
                  <a:cubicBezTo>
                    <a:pt x="1080421" y="187452"/>
                    <a:pt x="1037273" y="230696"/>
                    <a:pt x="984313" y="230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47"/>
            <p:cNvSpPr/>
            <p:nvPr/>
          </p:nvSpPr>
          <p:spPr>
            <a:xfrm>
              <a:off x="6423183" y="3555206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0"/>
                  </a:moveTo>
                  <a:cubicBezTo>
                    <a:pt x="32956" y="0"/>
                    <a:pt x="0" y="32956"/>
                    <a:pt x="0" y="73438"/>
                  </a:cubicBezTo>
                  <a:cubicBezTo>
                    <a:pt x="0" y="113919"/>
                    <a:pt x="32956" y="146875"/>
                    <a:pt x="73438" y="146875"/>
                  </a:cubicBezTo>
                  <a:cubicBezTo>
                    <a:pt x="113919" y="146875"/>
                    <a:pt x="146875" y="113919"/>
                    <a:pt x="146875" y="73438"/>
                  </a:cubicBezTo>
                  <a:cubicBezTo>
                    <a:pt x="146875" y="32956"/>
                    <a:pt x="113919" y="0"/>
                    <a:pt x="73438" y="0"/>
                  </a:cubicBezTo>
                  <a:close/>
                  <a:moveTo>
                    <a:pt x="73438" y="108394"/>
                  </a:moveTo>
                  <a:cubicBezTo>
                    <a:pt x="54197" y="108394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4"/>
                    <a:pt x="73438" y="1083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47"/>
            <p:cNvSpPr/>
            <p:nvPr/>
          </p:nvSpPr>
          <p:spPr>
            <a:xfrm>
              <a:off x="5910547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2" y="59627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47"/>
            <p:cNvSpPr/>
            <p:nvPr/>
          </p:nvSpPr>
          <p:spPr>
            <a:xfrm>
              <a:off x="5773102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47"/>
            <p:cNvSpPr/>
            <p:nvPr/>
          </p:nvSpPr>
          <p:spPr>
            <a:xfrm>
              <a:off x="5635751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9" name="Google Shape;1209;p147"/>
          <p:cNvGrpSpPr/>
          <p:nvPr/>
        </p:nvGrpSpPr>
        <p:grpSpPr>
          <a:xfrm>
            <a:off x="10435478" y="1800527"/>
            <a:ext cx="284814" cy="249087"/>
            <a:chOff x="4743450" y="2247900"/>
            <a:chExt cx="2705100" cy="2365771"/>
          </a:xfrm>
        </p:grpSpPr>
        <p:sp>
          <p:nvSpPr>
            <p:cNvPr id="1210" name="Google Shape;1210;p147"/>
            <p:cNvSpPr/>
            <p:nvPr/>
          </p:nvSpPr>
          <p:spPr>
            <a:xfrm>
              <a:off x="4743450" y="2724340"/>
              <a:ext cx="1911953" cy="1610487"/>
            </a:xfrm>
            <a:custGeom>
              <a:avLst/>
              <a:gdLst/>
              <a:ahLst/>
              <a:cxnLst/>
              <a:rect l="l" t="t" r="r" b="b"/>
              <a:pathLst>
                <a:path w="1911953" h="1610487" extrusionOk="0">
                  <a:moveTo>
                    <a:pt x="1911953" y="1610487"/>
                  </a:moveTo>
                  <a:lnTo>
                    <a:pt x="0" y="1610487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47"/>
            <p:cNvSpPr/>
            <p:nvPr/>
          </p:nvSpPr>
          <p:spPr>
            <a:xfrm>
              <a:off x="6973347" y="2724340"/>
              <a:ext cx="475202" cy="1610487"/>
            </a:xfrm>
            <a:custGeom>
              <a:avLst/>
              <a:gdLst/>
              <a:ahLst/>
              <a:cxnLst/>
              <a:rect l="l" t="t" r="r" b="b"/>
              <a:pathLst>
                <a:path w="475202" h="1610487" extrusionOk="0">
                  <a:moveTo>
                    <a:pt x="475202" y="0"/>
                  </a:moveTo>
                  <a:lnTo>
                    <a:pt x="475202" y="1610487"/>
                  </a:lnTo>
                  <a:lnTo>
                    <a:pt x="0" y="1610487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47"/>
            <p:cNvSpPr/>
            <p:nvPr/>
          </p:nvSpPr>
          <p:spPr>
            <a:xfrm>
              <a:off x="4743450" y="2247900"/>
              <a:ext cx="2705100" cy="476440"/>
            </a:xfrm>
            <a:custGeom>
              <a:avLst/>
              <a:gdLst/>
              <a:ahLst/>
              <a:cxnLst/>
              <a:rect l="l" t="t" r="r" b="b"/>
              <a:pathLst>
                <a:path w="2705100" h="476440" extrusionOk="0">
                  <a:moveTo>
                    <a:pt x="0" y="0"/>
                  </a:moveTo>
                  <a:lnTo>
                    <a:pt x="2705100" y="0"/>
                  </a:lnTo>
                  <a:lnTo>
                    <a:pt x="2705100" y="476441"/>
                  </a:lnTo>
                  <a:lnTo>
                    <a:pt x="0" y="476441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47"/>
            <p:cNvSpPr/>
            <p:nvPr/>
          </p:nvSpPr>
          <p:spPr>
            <a:xfrm>
              <a:off x="6658737" y="2486120"/>
              <a:ext cx="135350" cy="9525"/>
            </a:xfrm>
            <a:custGeom>
              <a:avLst/>
              <a:gdLst/>
              <a:ahLst/>
              <a:cxnLst/>
              <a:rect l="l" t="t" r="r" b="b"/>
              <a:pathLst>
                <a:path w="135350" h="9525" extrusionOk="0">
                  <a:moveTo>
                    <a:pt x="0" y="0"/>
                  </a:moveTo>
                  <a:lnTo>
                    <a:pt x="13535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47"/>
            <p:cNvSpPr/>
            <p:nvPr/>
          </p:nvSpPr>
          <p:spPr>
            <a:xfrm>
              <a:off x="6886194" y="2486120"/>
              <a:ext cx="135350" cy="9525"/>
            </a:xfrm>
            <a:custGeom>
              <a:avLst/>
              <a:gdLst/>
              <a:ahLst/>
              <a:cxnLst/>
              <a:rect l="l" t="t" r="r" b="b"/>
              <a:pathLst>
                <a:path w="135350" h="9525" extrusionOk="0">
                  <a:moveTo>
                    <a:pt x="0" y="0"/>
                  </a:moveTo>
                  <a:lnTo>
                    <a:pt x="13535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47"/>
            <p:cNvSpPr/>
            <p:nvPr/>
          </p:nvSpPr>
          <p:spPr>
            <a:xfrm>
              <a:off x="7113651" y="2486120"/>
              <a:ext cx="135350" cy="9525"/>
            </a:xfrm>
            <a:custGeom>
              <a:avLst/>
              <a:gdLst/>
              <a:ahLst/>
              <a:cxnLst/>
              <a:rect l="l" t="t" r="r" b="b"/>
              <a:pathLst>
                <a:path w="135350" h="9525" extrusionOk="0">
                  <a:moveTo>
                    <a:pt x="0" y="0"/>
                  </a:moveTo>
                  <a:lnTo>
                    <a:pt x="13535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47"/>
            <p:cNvSpPr/>
            <p:nvPr/>
          </p:nvSpPr>
          <p:spPr>
            <a:xfrm>
              <a:off x="5475065" y="2996850"/>
              <a:ext cx="1112329" cy="1111186"/>
            </a:xfrm>
            <a:custGeom>
              <a:avLst/>
              <a:gdLst/>
              <a:ahLst/>
              <a:cxnLst/>
              <a:rect l="l" t="t" r="r" b="b"/>
              <a:pathLst>
                <a:path w="1112329" h="1111186" extrusionOk="0">
                  <a:moveTo>
                    <a:pt x="949452" y="162782"/>
                  </a:moveTo>
                  <a:cubicBezTo>
                    <a:pt x="1166622" y="379762"/>
                    <a:pt x="1166622" y="731520"/>
                    <a:pt x="949452" y="948500"/>
                  </a:cubicBezTo>
                  <a:cubicBezTo>
                    <a:pt x="845153" y="1052703"/>
                    <a:pt x="703707" y="1111187"/>
                    <a:pt x="556165" y="1111187"/>
                  </a:cubicBezTo>
                  <a:cubicBezTo>
                    <a:pt x="408623" y="1111187"/>
                    <a:pt x="267176" y="1052608"/>
                    <a:pt x="162878" y="948500"/>
                  </a:cubicBezTo>
                  <a:cubicBezTo>
                    <a:pt x="58579" y="844296"/>
                    <a:pt x="0" y="702945"/>
                    <a:pt x="0" y="555593"/>
                  </a:cubicBezTo>
                  <a:cubicBezTo>
                    <a:pt x="0" y="408242"/>
                    <a:pt x="58579" y="266891"/>
                    <a:pt x="162878" y="162687"/>
                  </a:cubicBezTo>
                  <a:cubicBezTo>
                    <a:pt x="267176" y="58483"/>
                    <a:pt x="408623" y="0"/>
                    <a:pt x="556165" y="0"/>
                  </a:cubicBezTo>
                  <a:cubicBezTo>
                    <a:pt x="703707" y="0"/>
                    <a:pt x="845153" y="58579"/>
                    <a:pt x="949452" y="162687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47"/>
            <p:cNvSpPr/>
            <p:nvPr/>
          </p:nvSpPr>
          <p:spPr>
            <a:xfrm>
              <a:off x="6575107" y="4095845"/>
              <a:ext cx="518302" cy="517826"/>
            </a:xfrm>
            <a:custGeom>
              <a:avLst/>
              <a:gdLst/>
              <a:ahLst/>
              <a:cxnLst/>
              <a:rect l="l" t="t" r="r" b="b"/>
              <a:pathLst>
                <a:path w="518302" h="517826" extrusionOk="0">
                  <a:moveTo>
                    <a:pt x="0" y="158782"/>
                  </a:moveTo>
                  <a:lnTo>
                    <a:pt x="326326" y="484823"/>
                  </a:lnTo>
                  <a:cubicBezTo>
                    <a:pt x="370332" y="528828"/>
                    <a:pt x="441293" y="528828"/>
                    <a:pt x="485299" y="484823"/>
                  </a:cubicBezTo>
                  <a:cubicBezTo>
                    <a:pt x="529304" y="440817"/>
                    <a:pt x="529304" y="370046"/>
                    <a:pt x="485299" y="326041"/>
                  </a:cubicBezTo>
                  <a:lnTo>
                    <a:pt x="158972" y="0"/>
                  </a:lnTo>
                  <a:cubicBezTo>
                    <a:pt x="158972" y="0"/>
                    <a:pt x="0" y="158782"/>
                    <a:pt x="0" y="158782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47"/>
            <p:cNvSpPr/>
            <p:nvPr/>
          </p:nvSpPr>
          <p:spPr>
            <a:xfrm>
              <a:off x="6424517" y="3945350"/>
              <a:ext cx="230123" cy="229933"/>
            </a:xfrm>
            <a:custGeom>
              <a:avLst/>
              <a:gdLst/>
              <a:ahLst/>
              <a:cxnLst/>
              <a:rect l="l" t="t" r="r" b="b"/>
              <a:pathLst>
                <a:path w="230123" h="229933" extrusionOk="0">
                  <a:moveTo>
                    <a:pt x="230124" y="229934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47"/>
            <p:cNvSpPr/>
            <p:nvPr/>
          </p:nvSpPr>
          <p:spPr>
            <a:xfrm>
              <a:off x="5775864" y="3577494"/>
              <a:ext cx="9525" cy="174497"/>
            </a:xfrm>
            <a:custGeom>
              <a:avLst/>
              <a:gdLst/>
              <a:ahLst/>
              <a:cxnLst/>
              <a:rect l="l" t="t" r="r" b="b"/>
              <a:pathLst>
                <a:path w="9525" h="174497" extrusionOk="0">
                  <a:moveTo>
                    <a:pt x="0" y="174498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47"/>
            <p:cNvSpPr/>
            <p:nvPr/>
          </p:nvSpPr>
          <p:spPr>
            <a:xfrm>
              <a:off x="5946076" y="3400996"/>
              <a:ext cx="9525" cy="350996"/>
            </a:xfrm>
            <a:custGeom>
              <a:avLst/>
              <a:gdLst/>
              <a:ahLst/>
              <a:cxnLst/>
              <a:rect l="l" t="t" r="r" b="b"/>
              <a:pathLst>
                <a:path w="9525" h="350996" extrusionOk="0">
                  <a:moveTo>
                    <a:pt x="0" y="350996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47"/>
            <p:cNvSpPr/>
            <p:nvPr/>
          </p:nvSpPr>
          <p:spPr>
            <a:xfrm>
              <a:off x="6116288" y="3529584"/>
              <a:ext cx="9525" cy="222408"/>
            </a:xfrm>
            <a:custGeom>
              <a:avLst/>
              <a:gdLst/>
              <a:ahLst/>
              <a:cxnLst/>
              <a:rect l="l" t="t" r="r" b="b"/>
              <a:pathLst>
                <a:path w="9525" h="222408" extrusionOk="0">
                  <a:moveTo>
                    <a:pt x="0" y="222409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47"/>
            <p:cNvSpPr/>
            <p:nvPr/>
          </p:nvSpPr>
          <p:spPr>
            <a:xfrm>
              <a:off x="6286595" y="3352990"/>
              <a:ext cx="9525" cy="399002"/>
            </a:xfrm>
            <a:custGeom>
              <a:avLst/>
              <a:gdLst/>
              <a:ahLst/>
              <a:cxnLst/>
              <a:rect l="l" t="t" r="r" b="b"/>
              <a:pathLst>
                <a:path w="9525" h="399002" extrusionOk="0">
                  <a:moveTo>
                    <a:pt x="0" y="39900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47"/>
            <p:cNvSpPr/>
            <p:nvPr/>
          </p:nvSpPr>
          <p:spPr>
            <a:xfrm>
              <a:off x="6842664" y="3577494"/>
              <a:ext cx="9525" cy="174497"/>
            </a:xfrm>
            <a:custGeom>
              <a:avLst/>
              <a:gdLst/>
              <a:ahLst/>
              <a:cxnLst/>
              <a:rect l="l" t="t" r="r" b="b"/>
              <a:pathLst>
                <a:path w="9525" h="174497" extrusionOk="0">
                  <a:moveTo>
                    <a:pt x="0" y="174498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47"/>
            <p:cNvSpPr/>
            <p:nvPr/>
          </p:nvSpPr>
          <p:spPr>
            <a:xfrm>
              <a:off x="7012876" y="3400996"/>
              <a:ext cx="9525" cy="350996"/>
            </a:xfrm>
            <a:custGeom>
              <a:avLst/>
              <a:gdLst/>
              <a:ahLst/>
              <a:cxnLst/>
              <a:rect l="l" t="t" r="r" b="b"/>
              <a:pathLst>
                <a:path w="9525" h="350996" extrusionOk="0">
                  <a:moveTo>
                    <a:pt x="0" y="350996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47"/>
            <p:cNvSpPr/>
            <p:nvPr/>
          </p:nvSpPr>
          <p:spPr>
            <a:xfrm>
              <a:off x="7183088" y="3529584"/>
              <a:ext cx="9525" cy="222408"/>
            </a:xfrm>
            <a:custGeom>
              <a:avLst/>
              <a:gdLst/>
              <a:ahLst/>
              <a:cxnLst/>
              <a:rect l="l" t="t" r="r" b="b"/>
              <a:pathLst>
                <a:path w="9525" h="222408" extrusionOk="0">
                  <a:moveTo>
                    <a:pt x="0" y="222409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47"/>
            <p:cNvSpPr/>
            <p:nvPr/>
          </p:nvSpPr>
          <p:spPr>
            <a:xfrm>
              <a:off x="5201888" y="3400996"/>
              <a:ext cx="9525" cy="350996"/>
            </a:xfrm>
            <a:custGeom>
              <a:avLst/>
              <a:gdLst/>
              <a:ahLst/>
              <a:cxnLst/>
              <a:rect l="l" t="t" r="r" b="b"/>
              <a:pathLst>
                <a:path w="9525" h="350996" extrusionOk="0">
                  <a:moveTo>
                    <a:pt x="0" y="350996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47"/>
            <p:cNvSpPr/>
            <p:nvPr/>
          </p:nvSpPr>
          <p:spPr>
            <a:xfrm>
              <a:off x="5031676" y="3529584"/>
              <a:ext cx="9525" cy="222408"/>
            </a:xfrm>
            <a:custGeom>
              <a:avLst/>
              <a:gdLst/>
              <a:ahLst/>
              <a:cxnLst/>
              <a:rect l="l" t="t" r="r" b="b"/>
              <a:pathLst>
                <a:path w="9525" h="222408" extrusionOk="0">
                  <a:moveTo>
                    <a:pt x="0" y="222409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8" name="Google Shape;1228;p147"/>
          <p:cNvGrpSpPr/>
          <p:nvPr/>
        </p:nvGrpSpPr>
        <p:grpSpPr>
          <a:xfrm>
            <a:off x="10434666" y="2308350"/>
            <a:ext cx="282062" cy="261240"/>
            <a:chOff x="5643539" y="3009911"/>
            <a:chExt cx="906730" cy="839795"/>
          </a:xfrm>
        </p:grpSpPr>
        <p:grpSp>
          <p:nvGrpSpPr>
            <p:cNvPr id="1229" name="Google Shape;1229;p147"/>
            <p:cNvGrpSpPr/>
            <p:nvPr/>
          </p:nvGrpSpPr>
          <p:grpSpPr>
            <a:xfrm>
              <a:off x="5993987" y="3292410"/>
              <a:ext cx="205930" cy="274797"/>
              <a:chOff x="5993987" y="3292410"/>
              <a:chExt cx="205930" cy="274797"/>
            </a:xfrm>
          </p:grpSpPr>
          <p:sp>
            <p:nvSpPr>
              <p:cNvPr id="1230" name="Google Shape;1230;p147"/>
              <p:cNvSpPr/>
              <p:nvPr/>
            </p:nvSpPr>
            <p:spPr>
              <a:xfrm>
                <a:off x="5993987" y="3292410"/>
                <a:ext cx="205930" cy="274796"/>
              </a:xfrm>
              <a:custGeom>
                <a:avLst/>
                <a:gdLst/>
                <a:ahLst/>
                <a:cxnLst/>
                <a:rect l="l" t="t" r="r" b="b"/>
                <a:pathLst>
                  <a:path w="205930" h="274796" extrusionOk="0">
                    <a:moveTo>
                      <a:pt x="0" y="45815"/>
                    </a:moveTo>
                    <a:lnTo>
                      <a:pt x="0" y="228981"/>
                    </a:lnTo>
                    <a:cubicBezTo>
                      <a:pt x="0" y="254318"/>
                      <a:pt x="46101" y="274796"/>
                      <a:pt x="102965" y="274796"/>
                    </a:cubicBezTo>
                    <a:cubicBezTo>
                      <a:pt x="159829" y="274796"/>
                      <a:pt x="205930" y="254222"/>
                      <a:pt x="205930" y="228981"/>
                    </a:cubicBezTo>
                    <a:lnTo>
                      <a:pt x="205930" y="45815"/>
                    </a:lnTo>
                    <a:cubicBezTo>
                      <a:pt x="205930" y="20479"/>
                      <a:pt x="159829" y="0"/>
                      <a:pt x="102965" y="0"/>
                    </a:cubicBezTo>
                    <a:cubicBezTo>
                      <a:pt x="46101" y="0"/>
                      <a:pt x="0" y="20479"/>
                      <a:pt x="0" y="4581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147"/>
              <p:cNvSpPr/>
              <p:nvPr/>
            </p:nvSpPr>
            <p:spPr>
              <a:xfrm>
                <a:off x="5993987" y="3399662"/>
                <a:ext cx="205930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05930" h="45815" extrusionOk="0">
                    <a:moveTo>
                      <a:pt x="205930" y="0"/>
                    </a:moveTo>
                    <a:cubicBezTo>
                      <a:pt x="205930" y="25337"/>
                      <a:pt x="159829" y="45815"/>
                      <a:pt x="102965" y="45815"/>
                    </a:cubicBezTo>
                    <a:cubicBezTo>
                      <a:pt x="46101" y="45815"/>
                      <a:pt x="0" y="25337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147"/>
              <p:cNvSpPr/>
              <p:nvPr/>
            </p:nvSpPr>
            <p:spPr>
              <a:xfrm>
                <a:off x="5993987" y="3461003"/>
                <a:ext cx="205930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05930" h="45815" extrusionOk="0">
                    <a:moveTo>
                      <a:pt x="205930" y="0"/>
                    </a:moveTo>
                    <a:cubicBezTo>
                      <a:pt x="205930" y="25336"/>
                      <a:pt x="159829" y="45815"/>
                      <a:pt x="102965" y="45815"/>
                    </a:cubicBezTo>
                    <a:cubicBezTo>
                      <a:pt x="46101" y="45815"/>
                      <a:pt x="0" y="25336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147"/>
              <p:cNvSpPr/>
              <p:nvPr/>
            </p:nvSpPr>
            <p:spPr>
              <a:xfrm>
                <a:off x="5993987" y="3521392"/>
                <a:ext cx="205930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05930" h="45815" extrusionOk="0">
                    <a:moveTo>
                      <a:pt x="205930" y="0"/>
                    </a:moveTo>
                    <a:cubicBezTo>
                      <a:pt x="205930" y="25336"/>
                      <a:pt x="159829" y="45815"/>
                      <a:pt x="102965" y="45815"/>
                    </a:cubicBezTo>
                    <a:cubicBezTo>
                      <a:pt x="46101" y="45815"/>
                      <a:pt x="0" y="25241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147"/>
              <p:cNvSpPr/>
              <p:nvPr/>
            </p:nvSpPr>
            <p:spPr>
              <a:xfrm>
                <a:off x="5993987" y="3292410"/>
                <a:ext cx="205930" cy="91630"/>
              </a:xfrm>
              <a:custGeom>
                <a:avLst/>
                <a:gdLst/>
                <a:ahLst/>
                <a:cxnLst/>
                <a:rect l="l" t="t" r="r" b="b"/>
                <a:pathLst>
                  <a:path w="205930" h="91630" extrusionOk="0">
                    <a:moveTo>
                      <a:pt x="205930" y="45815"/>
                    </a:moveTo>
                    <a:cubicBezTo>
                      <a:pt x="205930" y="71152"/>
                      <a:pt x="159829" y="91630"/>
                      <a:pt x="102965" y="91630"/>
                    </a:cubicBezTo>
                    <a:cubicBezTo>
                      <a:pt x="46101" y="91630"/>
                      <a:pt x="0" y="71152"/>
                      <a:pt x="0" y="45815"/>
                    </a:cubicBezTo>
                    <a:cubicBezTo>
                      <a:pt x="0" y="20479"/>
                      <a:pt x="46101" y="0"/>
                      <a:pt x="102965" y="0"/>
                    </a:cubicBezTo>
                    <a:cubicBezTo>
                      <a:pt x="159829" y="0"/>
                      <a:pt x="205930" y="20479"/>
                      <a:pt x="205930" y="4581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5" name="Google Shape;1235;p147"/>
            <p:cNvGrpSpPr/>
            <p:nvPr/>
          </p:nvGrpSpPr>
          <p:grpSpPr>
            <a:xfrm>
              <a:off x="5643539" y="3009911"/>
              <a:ext cx="906730" cy="839795"/>
              <a:chOff x="5643539" y="3009911"/>
              <a:chExt cx="906730" cy="839795"/>
            </a:xfrm>
          </p:grpSpPr>
          <p:sp>
            <p:nvSpPr>
              <p:cNvPr id="1236" name="Google Shape;1236;p147"/>
              <p:cNvSpPr/>
              <p:nvPr/>
            </p:nvSpPr>
            <p:spPr>
              <a:xfrm>
                <a:off x="5832596" y="3009911"/>
                <a:ext cx="528711" cy="839795"/>
              </a:xfrm>
              <a:custGeom>
                <a:avLst/>
                <a:gdLst/>
                <a:ahLst/>
                <a:cxnLst/>
                <a:rect l="l" t="t" r="r" b="b"/>
                <a:pathLst>
                  <a:path w="528711" h="839795" extrusionOk="0">
                    <a:moveTo>
                      <a:pt x="446855" y="334983"/>
                    </a:moveTo>
                    <a:cubicBezTo>
                      <a:pt x="552487" y="562059"/>
                      <a:pt x="556392" y="784086"/>
                      <a:pt x="455618" y="831045"/>
                    </a:cubicBezTo>
                    <a:cubicBezTo>
                      <a:pt x="354843" y="877908"/>
                      <a:pt x="187489" y="731889"/>
                      <a:pt x="81857" y="504813"/>
                    </a:cubicBezTo>
                    <a:cubicBezTo>
                      <a:pt x="-23775" y="277737"/>
                      <a:pt x="-27681" y="55710"/>
                      <a:pt x="73094" y="8751"/>
                    </a:cubicBezTo>
                    <a:cubicBezTo>
                      <a:pt x="173868" y="-38112"/>
                      <a:pt x="341223" y="107907"/>
                      <a:pt x="446855" y="334983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147"/>
              <p:cNvSpPr/>
              <p:nvPr/>
            </p:nvSpPr>
            <p:spPr>
              <a:xfrm>
                <a:off x="5643539" y="3228253"/>
                <a:ext cx="906730" cy="403015"/>
              </a:xfrm>
              <a:custGeom>
                <a:avLst/>
                <a:gdLst/>
                <a:ahLst/>
                <a:cxnLst/>
                <a:rect l="l" t="t" r="r" b="b"/>
                <a:pathLst>
                  <a:path w="906730" h="403015" extrusionOk="0">
                    <a:moveTo>
                      <a:pt x="457794" y="245"/>
                    </a:moveTo>
                    <a:cubicBezTo>
                      <a:pt x="708111" y="5769"/>
                      <a:pt x="909184" y="100257"/>
                      <a:pt x="906707" y="211414"/>
                    </a:cubicBezTo>
                    <a:cubicBezTo>
                      <a:pt x="904231" y="322571"/>
                      <a:pt x="699348" y="408200"/>
                      <a:pt x="448936" y="402771"/>
                    </a:cubicBezTo>
                    <a:cubicBezTo>
                      <a:pt x="198619" y="397247"/>
                      <a:pt x="-2454" y="302759"/>
                      <a:pt x="23" y="191602"/>
                    </a:cubicBezTo>
                    <a:cubicBezTo>
                      <a:pt x="2499" y="80445"/>
                      <a:pt x="207382" y="-5185"/>
                      <a:pt x="457794" y="245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147"/>
              <p:cNvSpPr/>
              <p:nvPr/>
            </p:nvSpPr>
            <p:spPr>
              <a:xfrm>
                <a:off x="5816914" y="3020168"/>
                <a:ext cx="560076" cy="819251"/>
              </a:xfrm>
              <a:custGeom>
                <a:avLst/>
                <a:gdLst/>
                <a:ahLst/>
                <a:cxnLst/>
                <a:rect l="l" t="t" r="r" b="b"/>
                <a:pathLst>
                  <a:path w="560076" h="819251" extrusionOk="0">
                    <a:moveTo>
                      <a:pt x="103349" y="313105"/>
                    </a:moveTo>
                    <a:cubicBezTo>
                      <a:pt x="223269" y="93363"/>
                      <a:pt x="399672" y="-41701"/>
                      <a:pt x="497303" y="11639"/>
                    </a:cubicBezTo>
                    <a:cubicBezTo>
                      <a:pt x="594839" y="64884"/>
                      <a:pt x="576742" y="286245"/>
                      <a:pt x="456727" y="506082"/>
                    </a:cubicBezTo>
                    <a:cubicBezTo>
                      <a:pt x="336712" y="725919"/>
                      <a:pt x="160309" y="860888"/>
                      <a:pt x="62773" y="807643"/>
                    </a:cubicBezTo>
                    <a:cubicBezTo>
                      <a:pt x="-34763" y="754398"/>
                      <a:pt x="-16666" y="533037"/>
                      <a:pt x="103349" y="31320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39" name="Google Shape;1239;p147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47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1" name="Google Shape;1241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4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can handle all steps of a Data Analytics use case</a:t>
            </a:r>
            <a:endParaRPr/>
          </a:p>
        </p:txBody>
      </p:sp>
      <p:sp>
        <p:nvSpPr>
          <p:cNvPr id="1247" name="Google Shape;1247;p14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248" name="Google Shape;1248;p148"/>
          <p:cNvSpPr/>
          <p:nvPr/>
        </p:nvSpPr>
        <p:spPr>
          <a:xfrm>
            <a:off x="7446595" y="2430146"/>
            <a:ext cx="2552965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48"/>
          <p:cNvSpPr/>
          <p:nvPr/>
        </p:nvSpPr>
        <p:spPr>
          <a:xfrm>
            <a:off x="10166332" y="2430146"/>
            <a:ext cx="1463040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48"/>
          <p:cNvSpPr/>
          <p:nvPr/>
        </p:nvSpPr>
        <p:spPr>
          <a:xfrm>
            <a:off x="1938601" y="2430146"/>
            <a:ext cx="1193098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48"/>
          <p:cNvSpPr/>
          <p:nvPr/>
        </p:nvSpPr>
        <p:spPr>
          <a:xfrm>
            <a:off x="1938601" y="301184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Data Integration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48"/>
          <p:cNvSpPr/>
          <p:nvPr/>
        </p:nvSpPr>
        <p:spPr>
          <a:xfrm>
            <a:off x="1938601" y="368855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Ingestion Real time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48"/>
          <p:cNvSpPr/>
          <p:nvPr/>
        </p:nvSpPr>
        <p:spPr>
          <a:xfrm>
            <a:off x="1938601" y="436526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Broker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48"/>
          <p:cNvSpPr/>
          <p:nvPr/>
        </p:nvSpPr>
        <p:spPr>
          <a:xfrm>
            <a:off x="578734" y="2430146"/>
            <a:ext cx="1193098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48"/>
          <p:cNvSpPr/>
          <p:nvPr/>
        </p:nvSpPr>
        <p:spPr>
          <a:xfrm>
            <a:off x="578734" y="3011849"/>
            <a:ext cx="1193098" cy="5900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148"/>
          <p:cNvSpPr/>
          <p:nvPr/>
        </p:nvSpPr>
        <p:spPr>
          <a:xfrm>
            <a:off x="578734" y="4365269"/>
            <a:ext cx="1193098" cy="5900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48"/>
          <p:cNvSpPr/>
          <p:nvPr/>
        </p:nvSpPr>
        <p:spPr>
          <a:xfrm>
            <a:off x="578734" y="5041979"/>
            <a:ext cx="1193098" cy="5900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Sources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48"/>
          <p:cNvSpPr/>
          <p:nvPr/>
        </p:nvSpPr>
        <p:spPr>
          <a:xfrm>
            <a:off x="578734" y="3688559"/>
            <a:ext cx="1193098" cy="5900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CRM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48"/>
          <p:cNvSpPr/>
          <p:nvPr/>
        </p:nvSpPr>
        <p:spPr>
          <a:xfrm>
            <a:off x="578734" y="5718689"/>
            <a:ext cx="1193098" cy="5900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48"/>
          <p:cNvSpPr/>
          <p:nvPr/>
        </p:nvSpPr>
        <p:spPr>
          <a:xfrm>
            <a:off x="7446595" y="4511336"/>
            <a:ext cx="1193098" cy="4269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48"/>
          <p:cNvSpPr/>
          <p:nvPr/>
        </p:nvSpPr>
        <p:spPr>
          <a:xfrm>
            <a:off x="7446595" y="5013031"/>
            <a:ext cx="1193098" cy="30520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148"/>
          <p:cNvSpPr/>
          <p:nvPr/>
        </p:nvSpPr>
        <p:spPr>
          <a:xfrm>
            <a:off x="7446595" y="4009641"/>
            <a:ext cx="1193098" cy="4269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 and Optimization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148"/>
          <p:cNvSpPr/>
          <p:nvPr/>
        </p:nvSpPr>
        <p:spPr>
          <a:xfrm>
            <a:off x="7436326" y="5772912"/>
            <a:ext cx="1193098" cy="53581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Geospatial and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148"/>
          <p:cNvSpPr/>
          <p:nvPr/>
        </p:nvSpPr>
        <p:spPr>
          <a:xfrm>
            <a:off x="7446595" y="3507946"/>
            <a:ext cx="1193098" cy="4269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Predictive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148"/>
          <p:cNvSpPr/>
          <p:nvPr/>
        </p:nvSpPr>
        <p:spPr>
          <a:xfrm>
            <a:off x="7446595" y="5392971"/>
            <a:ext cx="1193098" cy="30520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148"/>
          <p:cNvSpPr/>
          <p:nvPr/>
        </p:nvSpPr>
        <p:spPr>
          <a:xfrm>
            <a:off x="7446595" y="3006251"/>
            <a:ext cx="1193098" cy="4269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Prescriptive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48"/>
          <p:cNvSpPr/>
          <p:nvPr/>
        </p:nvSpPr>
        <p:spPr>
          <a:xfrm>
            <a:off x="8806462" y="4812550"/>
            <a:ext cx="1193098" cy="46247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Video/Image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48"/>
          <p:cNvSpPr/>
          <p:nvPr/>
        </p:nvSpPr>
        <p:spPr>
          <a:xfrm>
            <a:off x="8806462" y="4279217"/>
            <a:ext cx="1193098" cy="46247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48"/>
          <p:cNvSpPr/>
          <p:nvPr/>
        </p:nvSpPr>
        <p:spPr>
          <a:xfrm>
            <a:off x="8806462" y="5345882"/>
            <a:ext cx="1193098" cy="29548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148"/>
          <p:cNvSpPr/>
          <p:nvPr/>
        </p:nvSpPr>
        <p:spPr>
          <a:xfrm>
            <a:off x="8806462" y="3013195"/>
            <a:ext cx="1193098" cy="46247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 Systems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48"/>
          <p:cNvSpPr/>
          <p:nvPr/>
        </p:nvSpPr>
        <p:spPr>
          <a:xfrm>
            <a:off x="8806462" y="3546527"/>
            <a:ext cx="1193098" cy="29548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48"/>
          <p:cNvSpPr/>
          <p:nvPr/>
        </p:nvSpPr>
        <p:spPr>
          <a:xfrm>
            <a:off x="8806462" y="3912872"/>
            <a:ext cx="1193098" cy="29548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48"/>
          <p:cNvSpPr/>
          <p:nvPr/>
        </p:nvSpPr>
        <p:spPr>
          <a:xfrm>
            <a:off x="8806462" y="5712224"/>
            <a:ext cx="1193098" cy="59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Sentiment/ Behavior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48"/>
          <p:cNvSpPr/>
          <p:nvPr/>
        </p:nvSpPr>
        <p:spPr>
          <a:xfrm>
            <a:off x="3298468" y="2430146"/>
            <a:ext cx="1193098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148"/>
          <p:cNvSpPr/>
          <p:nvPr/>
        </p:nvSpPr>
        <p:spPr>
          <a:xfrm>
            <a:off x="3298468" y="436526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Data/Distributed Environment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148"/>
          <p:cNvSpPr/>
          <p:nvPr/>
        </p:nvSpPr>
        <p:spPr>
          <a:xfrm>
            <a:off x="3298468" y="368855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NOSQL Environment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148"/>
          <p:cNvSpPr/>
          <p:nvPr/>
        </p:nvSpPr>
        <p:spPr>
          <a:xfrm>
            <a:off x="3298468" y="301184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48"/>
          <p:cNvSpPr/>
          <p:nvPr/>
        </p:nvSpPr>
        <p:spPr>
          <a:xfrm>
            <a:off x="3298468" y="504197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148"/>
          <p:cNvSpPr/>
          <p:nvPr/>
        </p:nvSpPr>
        <p:spPr>
          <a:xfrm>
            <a:off x="6018202" y="2430146"/>
            <a:ext cx="1251355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148"/>
          <p:cNvSpPr/>
          <p:nvPr/>
        </p:nvSpPr>
        <p:spPr>
          <a:xfrm>
            <a:off x="6018202" y="3006251"/>
            <a:ext cx="1249816" cy="5993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148"/>
          <p:cNvSpPr/>
          <p:nvPr/>
        </p:nvSpPr>
        <p:spPr>
          <a:xfrm>
            <a:off x="6018202" y="5033571"/>
            <a:ext cx="1249816" cy="5993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48"/>
          <p:cNvSpPr/>
          <p:nvPr/>
        </p:nvSpPr>
        <p:spPr>
          <a:xfrm>
            <a:off x="6018202" y="5709345"/>
            <a:ext cx="1249816" cy="5993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Reporting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148"/>
          <p:cNvSpPr/>
          <p:nvPr/>
        </p:nvSpPr>
        <p:spPr>
          <a:xfrm>
            <a:off x="6018202" y="4357798"/>
            <a:ext cx="1249816" cy="5993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148"/>
          <p:cNvSpPr/>
          <p:nvPr/>
        </p:nvSpPr>
        <p:spPr>
          <a:xfrm>
            <a:off x="6018202" y="3682024"/>
            <a:ext cx="1249816" cy="5993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148"/>
          <p:cNvSpPr/>
          <p:nvPr/>
        </p:nvSpPr>
        <p:spPr>
          <a:xfrm>
            <a:off x="10166332" y="5427443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148"/>
          <p:cNvSpPr/>
          <p:nvPr/>
        </p:nvSpPr>
        <p:spPr>
          <a:xfrm>
            <a:off x="10166332" y="4944594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148"/>
          <p:cNvSpPr/>
          <p:nvPr/>
        </p:nvSpPr>
        <p:spPr>
          <a:xfrm>
            <a:off x="10166332" y="4461744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148"/>
          <p:cNvSpPr/>
          <p:nvPr/>
        </p:nvSpPr>
        <p:spPr>
          <a:xfrm>
            <a:off x="10166332" y="3496045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148"/>
          <p:cNvSpPr/>
          <p:nvPr/>
        </p:nvSpPr>
        <p:spPr>
          <a:xfrm>
            <a:off x="10166332" y="3978894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48"/>
          <p:cNvSpPr/>
          <p:nvPr/>
        </p:nvSpPr>
        <p:spPr>
          <a:xfrm>
            <a:off x="10166332" y="3013195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Monitoring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148"/>
          <p:cNvSpPr/>
          <p:nvPr/>
        </p:nvSpPr>
        <p:spPr>
          <a:xfrm>
            <a:off x="10166332" y="5910292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Interfacing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48"/>
          <p:cNvSpPr/>
          <p:nvPr/>
        </p:nvSpPr>
        <p:spPr>
          <a:xfrm>
            <a:off x="4658335" y="2430146"/>
            <a:ext cx="1193098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48"/>
          <p:cNvSpPr/>
          <p:nvPr/>
        </p:nvSpPr>
        <p:spPr>
          <a:xfrm>
            <a:off x="4658335" y="301184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Quality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148"/>
          <p:cNvSpPr/>
          <p:nvPr/>
        </p:nvSpPr>
        <p:spPr>
          <a:xfrm>
            <a:off x="4658335" y="368855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48"/>
          <p:cNvSpPr/>
          <p:nvPr/>
        </p:nvSpPr>
        <p:spPr>
          <a:xfrm>
            <a:off x="4658335" y="436526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48"/>
          <p:cNvSpPr txBox="1"/>
          <p:nvPr/>
        </p:nvSpPr>
        <p:spPr>
          <a:xfrm>
            <a:off x="1161204" y="1962179"/>
            <a:ext cx="42172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ACQUIRE and PREPARE</a:t>
            </a:r>
            <a:endParaRPr sz="1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148"/>
          <p:cNvSpPr txBox="1"/>
          <p:nvPr/>
        </p:nvSpPr>
        <p:spPr>
          <a:xfrm>
            <a:off x="7152870" y="1959318"/>
            <a:ext cx="1864093" cy="37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18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8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148"/>
          <p:cNvSpPr txBox="1"/>
          <p:nvPr/>
        </p:nvSpPr>
        <p:spPr>
          <a:xfrm>
            <a:off x="10166332" y="1962179"/>
            <a:ext cx="14630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9" name="Google Shape;1299;p148"/>
          <p:cNvCxnSpPr/>
          <p:nvPr/>
        </p:nvCxnSpPr>
        <p:spPr>
          <a:xfrm>
            <a:off x="578734" y="2318909"/>
            <a:ext cx="527269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0" name="Google Shape;1300;p148"/>
          <p:cNvCxnSpPr/>
          <p:nvPr/>
        </p:nvCxnSpPr>
        <p:spPr>
          <a:xfrm>
            <a:off x="6018202" y="2318909"/>
            <a:ext cx="3981358" cy="0"/>
          </a:xfrm>
          <a:prstGeom prst="straightConnector1">
            <a:avLst/>
          </a:prstGeom>
          <a:noFill/>
          <a:ln w="28575" cap="flat" cmpd="sng">
            <a:solidFill>
              <a:srgbClr val="4365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1" name="Google Shape;1301;p148"/>
          <p:cNvCxnSpPr/>
          <p:nvPr/>
        </p:nvCxnSpPr>
        <p:spPr>
          <a:xfrm>
            <a:off x="10166332" y="2318909"/>
            <a:ext cx="146304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2" name="Google Shape;1302;p148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48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4" name="Google Shape;1304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4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teams are familiar with a wide range of cutting-edge technologies</a:t>
            </a:r>
            <a:endParaRPr/>
          </a:p>
        </p:txBody>
      </p:sp>
      <p:sp>
        <p:nvSpPr>
          <p:cNvPr id="1310" name="Google Shape;1310;p14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1311" name="Google Shape;1311;p149"/>
          <p:cNvGrpSpPr/>
          <p:nvPr/>
        </p:nvGrpSpPr>
        <p:grpSpPr>
          <a:xfrm>
            <a:off x="640939" y="1446985"/>
            <a:ext cx="11014051" cy="5270124"/>
            <a:chOff x="811606" y="1051363"/>
            <a:chExt cx="11014051" cy="5270124"/>
          </a:xfrm>
        </p:grpSpPr>
        <p:grpSp>
          <p:nvGrpSpPr>
            <p:cNvPr id="1312" name="Google Shape;1312;p149"/>
            <p:cNvGrpSpPr/>
            <p:nvPr/>
          </p:nvGrpSpPr>
          <p:grpSpPr>
            <a:xfrm>
              <a:off x="2252940" y="1466664"/>
              <a:ext cx="6947242" cy="4412821"/>
              <a:chOff x="2137628" y="1258799"/>
              <a:chExt cx="7933835" cy="5039496"/>
            </a:xfrm>
          </p:grpSpPr>
          <p:sp>
            <p:nvSpPr>
              <p:cNvPr id="1313" name="Google Shape;1313;p149"/>
              <p:cNvSpPr/>
              <p:nvPr/>
            </p:nvSpPr>
            <p:spPr>
              <a:xfrm>
                <a:off x="2923154" y="1264004"/>
                <a:ext cx="2328315" cy="2415203"/>
              </a:xfrm>
              <a:custGeom>
                <a:avLst/>
                <a:gdLst/>
                <a:ahLst/>
                <a:cxnLst/>
                <a:rect l="l" t="t" r="r" b="b"/>
                <a:pathLst>
                  <a:path w="2317501" h="2415202" extrusionOk="0">
                    <a:moveTo>
                      <a:pt x="2041627" y="0"/>
                    </a:moveTo>
                    <a:lnTo>
                      <a:pt x="2041627" y="1041"/>
                    </a:lnTo>
                    <a:lnTo>
                      <a:pt x="1588776" y="1041"/>
                    </a:lnTo>
                    <a:cubicBezTo>
                      <a:pt x="1575399" y="1041"/>
                      <a:pt x="1562126" y="1614"/>
                      <a:pt x="1549009" y="2655"/>
                    </a:cubicBezTo>
                    <a:lnTo>
                      <a:pt x="1239405" y="2655"/>
                    </a:lnTo>
                    <a:cubicBezTo>
                      <a:pt x="1239873" y="2134"/>
                      <a:pt x="1024431" y="2655"/>
                      <a:pt x="1024431" y="2655"/>
                    </a:cubicBezTo>
                    <a:lnTo>
                      <a:pt x="1007879" y="2655"/>
                    </a:lnTo>
                    <a:cubicBezTo>
                      <a:pt x="451445" y="2655"/>
                      <a:pt x="0" y="489911"/>
                      <a:pt x="0" y="1095117"/>
                    </a:cubicBezTo>
                    <a:cubicBezTo>
                      <a:pt x="0" y="1564416"/>
                      <a:pt x="269784" y="1936274"/>
                      <a:pt x="650335" y="2079729"/>
                    </a:cubicBezTo>
                    <a:cubicBezTo>
                      <a:pt x="703792" y="2103100"/>
                      <a:pt x="761049" y="2119288"/>
                      <a:pt x="820961" y="2127044"/>
                    </a:cubicBezTo>
                    <a:cubicBezTo>
                      <a:pt x="865257" y="2135164"/>
                      <a:pt x="910542" y="2140369"/>
                      <a:pt x="956712" y="2142555"/>
                    </a:cubicBezTo>
                    <a:cubicBezTo>
                      <a:pt x="1000956" y="2162387"/>
                      <a:pt x="1030729" y="2207620"/>
                      <a:pt x="1030729" y="2260244"/>
                    </a:cubicBezTo>
                    <a:cubicBezTo>
                      <a:pt x="1030729" y="2331191"/>
                      <a:pt x="973368" y="2388656"/>
                      <a:pt x="902682" y="2388656"/>
                    </a:cubicBezTo>
                    <a:lnTo>
                      <a:pt x="884151" y="2388656"/>
                    </a:lnTo>
                    <a:cubicBezTo>
                      <a:pt x="889877" y="2388864"/>
                      <a:pt x="895655" y="2389073"/>
                      <a:pt x="901381" y="2389177"/>
                    </a:cubicBezTo>
                    <a:lnTo>
                      <a:pt x="886077" y="2389177"/>
                    </a:lnTo>
                    <a:lnTo>
                      <a:pt x="886077" y="2415203"/>
                    </a:lnTo>
                    <a:lnTo>
                      <a:pt x="2255039" y="2415203"/>
                    </a:lnTo>
                    <a:cubicBezTo>
                      <a:pt x="2289393" y="2415203"/>
                      <a:pt x="2317501" y="2387095"/>
                      <a:pt x="2317501" y="2352740"/>
                    </a:cubicBezTo>
                    <a:lnTo>
                      <a:pt x="2317501" y="0"/>
                    </a:lnTo>
                    <a:lnTo>
                      <a:pt x="2041627" y="0"/>
                    </a:lnTo>
                    <a:close/>
                  </a:path>
                </a:pathLst>
              </a:custGeom>
              <a:solidFill>
                <a:srgbClr val="9EB5F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149"/>
              <p:cNvSpPr/>
              <p:nvPr/>
            </p:nvSpPr>
            <p:spPr>
              <a:xfrm>
                <a:off x="4751772" y="1265336"/>
                <a:ext cx="2300687" cy="1414474"/>
              </a:xfrm>
              <a:custGeom>
                <a:avLst/>
                <a:gdLst/>
                <a:ahLst/>
                <a:cxnLst/>
                <a:rect l="l" t="t" r="r" b="b"/>
                <a:pathLst>
                  <a:path w="2300688" h="1421013" extrusionOk="0">
                    <a:moveTo>
                      <a:pt x="0" y="0"/>
                    </a:moveTo>
                    <a:lnTo>
                      <a:pt x="2300688" y="0"/>
                    </a:lnTo>
                    <a:lnTo>
                      <a:pt x="2300688" y="1421014"/>
                    </a:lnTo>
                    <a:lnTo>
                      <a:pt x="0" y="1421014"/>
                    </a:lnTo>
                    <a:close/>
                  </a:path>
                </a:pathLst>
              </a:custGeom>
              <a:solidFill>
                <a:srgbClr val="6D90F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149"/>
              <p:cNvSpPr/>
              <p:nvPr/>
            </p:nvSpPr>
            <p:spPr>
              <a:xfrm>
                <a:off x="8175438" y="2725513"/>
                <a:ext cx="1438021" cy="1733844"/>
              </a:xfrm>
              <a:custGeom>
                <a:avLst/>
                <a:gdLst/>
                <a:ahLst/>
                <a:cxnLst/>
                <a:rect l="l" t="t" r="r" b="b"/>
                <a:pathLst>
                  <a:path w="1438021" h="1733844" extrusionOk="0">
                    <a:moveTo>
                      <a:pt x="1364109" y="421203"/>
                    </a:moveTo>
                    <a:cubicBezTo>
                      <a:pt x="1364109" y="981488"/>
                      <a:pt x="916099" y="1435692"/>
                      <a:pt x="363465" y="1435692"/>
                    </a:cubicBezTo>
                    <a:lnTo>
                      <a:pt x="355605" y="1438347"/>
                    </a:lnTo>
                    <a:cubicBezTo>
                      <a:pt x="224227" y="1447352"/>
                      <a:pt x="53445" y="1474263"/>
                      <a:pt x="6598" y="1593982"/>
                    </a:cubicBezTo>
                    <a:cubicBezTo>
                      <a:pt x="-13338" y="1644888"/>
                      <a:pt x="13885" y="1708600"/>
                      <a:pt x="61617" y="1733845"/>
                    </a:cubicBezTo>
                    <a:cubicBezTo>
                      <a:pt x="61200" y="1593461"/>
                      <a:pt x="236927" y="1571599"/>
                      <a:pt x="372886" y="1562751"/>
                    </a:cubicBezTo>
                    <a:lnTo>
                      <a:pt x="389283" y="1562751"/>
                    </a:lnTo>
                    <a:cubicBezTo>
                      <a:pt x="969088" y="1562751"/>
                      <a:pt x="1438022" y="1106413"/>
                      <a:pt x="1438022" y="546179"/>
                    </a:cubicBezTo>
                    <a:cubicBezTo>
                      <a:pt x="1438022" y="345103"/>
                      <a:pt x="1377486" y="157665"/>
                      <a:pt x="1273018" y="0"/>
                    </a:cubicBezTo>
                    <a:cubicBezTo>
                      <a:pt x="1331472" y="127319"/>
                      <a:pt x="1364109" y="269784"/>
                      <a:pt x="1364109" y="421255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149"/>
              <p:cNvSpPr/>
              <p:nvPr/>
            </p:nvSpPr>
            <p:spPr>
              <a:xfrm>
                <a:off x="2137628" y="3927597"/>
                <a:ext cx="1604361" cy="966185"/>
              </a:xfrm>
              <a:custGeom>
                <a:avLst/>
                <a:gdLst/>
                <a:ahLst/>
                <a:cxnLst/>
                <a:rect l="l" t="t" r="r" b="b"/>
                <a:pathLst>
                  <a:path w="1604361" h="966185" extrusionOk="0">
                    <a:moveTo>
                      <a:pt x="1592732" y="966185"/>
                    </a:moveTo>
                    <a:cubicBezTo>
                      <a:pt x="1592732" y="966185"/>
                      <a:pt x="1636352" y="888056"/>
                      <a:pt x="1554630" y="650439"/>
                    </a:cubicBezTo>
                    <a:cubicBezTo>
                      <a:pt x="1472909" y="412823"/>
                      <a:pt x="1177359" y="300287"/>
                      <a:pt x="1177359" y="300287"/>
                    </a:cubicBezTo>
                    <a:cubicBezTo>
                      <a:pt x="1177359" y="300287"/>
                      <a:pt x="1001268" y="262758"/>
                      <a:pt x="900652" y="262758"/>
                    </a:cubicBezTo>
                    <a:lnTo>
                      <a:pt x="334693" y="269004"/>
                    </a:lnTo>
                    <a:cubicBezTo>
                      <a:pt x="334693" y="269004"/>
                      <a:pt x="39143" y="306533"/>
                      <a:pt x="0" y="0"/>
                    </a:cubicBezTo>
                    <a:lnTo>
                      <a:pt x="0" y="110871"/>
                    </a:lnTo>
                    <a:cubicBezTo>
                      <a:pt x="0" y="265516"/>
                      <a:pt x="126121" y="390909"/>
                      <a:pt x="281652" y="390909"/>
                    </a:cubicBezTo>
                    <a:lnTo>
                      <a:pt x="938337" y="390909"/>
                    </a:lnTo>
                    <a:cubicBezTo>
                      <a:pt x="938337" y="390909"/>
                      <a:pt x="957180" y="390909"/>
                      <a:pt x="957180" y="390909"/>
                    </a:cubicBezTo>
                    <a:cubicBezTo>
                      <a:pt x="1289531" y="390909"/>
                      <a:pt x="1562542" y="643516"/>
                      <a:pt x="1592680" y="966133"/>
                    </a:cubicBezTo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149"/>
              <p:cNvSpPr/>
              <p:nvPr/>
            </p:nvSpPr>
            <p:spPr>
              <a:xfrm>
                <a:off x="3554612" y="5235554"/>
                <a:ext cx="6516851" cy="1062741"/>
              </a:xfrm>
              <a:custGeom>
                <a:avLst/>
                <a:gdLst/>
                <a:ahLst/>
                <a:cxnLst/>
                <a:rect l="l" t="t" r="r" b="b"/>
                <a:pathLst>
                  <a:path w="6516851" h="1062741" extrusionOk="0">
                    <a:moveTo>
                      <a:pt x="6511699" y="0"/>
                    </a:moveTo>
                    <a:cubicBezTo>
                      <a:pt x="6511074" y="0"/>
                      <a:pt x="6510397" y="0"/>
                      <a:pt x="6509773" y="0"/>
                    </a:cubicBezTo>
                    <a:cubicBezTo>
                      <a:pt x="6511022" y="17594"/>
                      <a:pt x="6511699" y="35343"/>
                      <a:pt x="6511699" y="53353"/>
                    </a:cubicBezTo>
                    <a:cubicBezTo>
                      <a:pt x="6511699" y="519789"/>
                      <a:pt x="6089507" y="895291"/>
                      <a:pt x="5569198" y="895291"/>
                    </a:cubicBezTo>
                    <a:lnTo>
                      <a:pt x="5553738" y="895291"/>
                    </a:lnTo>
                    <a:cubicBezTo>
                      <a:pt x="5553738" y="895291"/>
                      <a:pt x="5352298" y="895707"/>
                      <a:pt x="5352714" y="895291"/>
                    </a:cubicBezTo>
                    <a:lnTo>
                      <a:pt x="4054439" y="895291"/>
                    </a:lnTo>
                    <a:cubicBezTo>
                      <a:pt x="4043352" y="895863"/>
                      <a:pt x="4032160" y="896175"/>
                      <a:pt x="4020917" y="896175"/>
                    </a:cubicBezTo>
                    <a:lnTo>
                      <a:pt x="643746" y="896175"/>
                    </a:lnTo>
                    <a:cubicBezTo>
                      <a:pt x="295103" y="896175"/>
                      <a:pt x="12462" y="612025"/>
                      <a:pt x="12462" y="261560"/>
                    </a:cubicBezTo>
                    <a:cubicBezTo>
                      <a:pt x="12462" y="220179"/>
                      <a:pt x="16470" y="179735"/>
                      <a:pt x="24017" y="140540"/>
                    </a:cubicBezTo>
                    <a:cubicBezTo>
                      <a:pt x="-4663" y="227050"/>
                      <a:pt x="334" y="332350"/>
                      <a:pt x="334" y="428126"/>
                    </a:cubicBezTo>
                    <a:cubicBezTo>
                      <a:pt x="334" y="778643"/>
                      <a:pt x="283287" y="1062741"/>
                      <a:pt x="632294" y="1062741"/>
                    </a:cubicBezTo>
                    <a:lnTo>
                      <a:pt x="4013058" y="1062741"/>
                    </a:lnTo>
                    <a:cubicBezTo>
                      <a:pt x="4024300" y="1062741"/>
                      <a:pt x="4035492" y="1062429"/>
                      <a:pt x="4046579" y="1061856"/>
                    </a:cubicBezTo>
                    <a:lnTo>
                      <a:pt x="5346259" y="1061856"/>
                    </a:lnTo>
                    <a:cubicBezTo>
                      <a:pt x="5345843" y="1062273"/>
                      <a:pt x="5547492" y="1061856"/>
                      <a:pt x="5547492" y="1061856"/>
                    </a:cubicBezTo>
                    <a:lnTo>
                      <a:pt x="5562951" y="1061856"/>
                    </a:lnTo>
                    <a:cubicBezTo>
                      <a:pt x="6083833" y="1061856"/>
                      <a:pt x="6516852" y="674643"/>
                      <a:pt x="6516852" y="208207"/>
                    </a:cubicBezTo>
                    <a:cubicBezTo>
                      <a:pt x="6516852" y="64857"/>
                      <a:pt x="6511647" y="0"/>
                      <a:pt x="6511647" y="0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18" name="Google Shape;1318;p149"/>
              <p:cNvGrpSpPr/>
              <p:nvPr/>
            </p:nvGrpSpPr>
            <p:grpSpPr>
              <a:xfrm>
                <a:off x="7630080" y="1642576"/>
                <a:ext cx="421775" cy="469819"/>
                <a:chOff x="7630080" y="1642576"/>
                <a:chExt cx="421775" cy="469819"/>
              </a:xfrm>
            </p:grpSpPr>
            <p:sp>
              <p:nvSpPr>
                <p:cNvPr id="1319" name="Google Shape;1319;p149"/>
                <p:cNvSpPr/>
                <p:nvPr/>
              </p:nvSpPr>
              <p:spPr>
                <a:xfrm>
                  <a:off x="7630080" y="1642680"/>
                  <a:ext cx="416569" cy="46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69" h="469715" extrusionOk="0">
                      <a:moveTo>
                        <a:pt x="57257" y="381279"/>
                      </a:moveTo>
                      <a:cubicBezTo>
                        <a:pt x="20821" y="381279"/>
                        <a:pt x="0" y="407305"/>
                        <a:pt x="0" y="443741"/>
                      </a:cubicBezTo>
                      <a:cubicBezTo>
                        <a:pt x="0" y="446656"/>
                        <a:pt x="2342" y="458212"/>
                        <a:pt x="9577" y="469715"/>
                      </a:cubicBezTo>
                      <a:cubicBezTo>
                        <a:pt x="23267" y="455089"/>
                        <a:pt x="42422" y="444939"/>
                        <a:pt x="61993" y="444939"/>
                      </a:cubicBezTo>
                      <a:lnTo>
                        <a:pt x="63607" y="445251"/>
                      </a:lnTo>
                      <a:cubicBezTo>
                        <a:pt x="259530" y="445251"/>
                        <a:pt x="416570" y="273428"/>
                        <a:pt x="416570" y="61421"/>
                      </a:cubicBezTo>
                      <a:lnTo>
                        <a:pt x="416570" y="0"/>
                      </a:lnTo>
                      <a:cubicBezTo>
                        <a:pt x="416570" y="211955"/>
                        <a:pt x="253179" y="381227"/>
                        <a:pt x="57257" y="381227"/>
                      </a:cubicBezTo>
                      <a:close/>
                    </a:path>
                  </a:pathLst>
                </a:custGeom>
                <a:solidFill>
                  <a:srgbClr val="0F47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149"/>
                <p:cNvSpPr/>
                <p:nvPr/>
              </p:nvSpPr>
              <p:spPr>
                <a:xfrm>
                  <a:off x="8046650" y="1642576"/>
                  <a:ext cx="5205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04" extrusionOk="0">
                      <a:moveTo>
                        <a:pt x="0" y="104"/>
                      </a:move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0" y="0"/>
                        <a:pt x="0" y="52"/>
                        <a:pt x="0" y="104"/>
                      </a:cubicBezTo>
                      <a:close/>
                    </a:path>
                  </a:pathLst>
                </a:custGeom>
                <a:solidFill>
                  <a:srgbClr val="0F47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21" name="Google Shape;1321;p149"/>
              <p:cNvSpPr/>
              <p:nvPr/>
            </p:nvSpPr>
            <p:spPr>
              <a:xfrm>
                <a:off x="2902789" y="2007251"/>
                <a:ext cx="1061960" cy="1595959"/>
              </a:xfrm>
              <a:custGeom>
                <a:avLst/>
                <a:gdLst/>
                <a:ahLst/>
                <a:cxnLst/>
                <a:rect l="l" t="t" r="r" b="b"/>
                <a:pathLst>
                  <a:path w="1061960" h="1595959" extrusionOk="0">
                    <a:moveTo>
                      <a:pt x="650335" y="1419712"/>
                    </a:moveTo>
                    <a:cubicBezTo>
                      <a:pt x="703792" y="1443084"/>
                      <a:pt x="761049" y="1459272"/>
                      <a:pt x="820961" y="1467027"/>
                    </a:cubicBezTo>
                    <a:cubicBezTo>
                      <a:pt x="865257" y="1475147"/>
                      <a:pt x="910542" y="1480353"/>
                      <a:pt x="956712" y="1482539"/>
                    </a:cubicBezTo>
                    <a:cubicBezTo>
                      <a:pt x="999758" y="1501798"/>
                      <a:pt x="1028960" y="1545157"/>
                      <a:pt x="1030573" y="1595960"/>
                    </a:cubicBezTo>
                    <a:cubicBezTo>
                      <a:pt x="1050093" y="1573421"/>
                      <a:pt x="1061960" y="1544012"/>
                      <a:pt x="1061960" y="1511792"/>
                    </a:cubicBezTo>
                    <a:cubicBezTo>
                      <a:pt x="1061960" y="1459115"/>
                      <a:pt x="1032187" y="1413883"/>
                      <a:pt x="987943" y="1394103"/>
                    </a:cubicBezTo>
                    <a:cubicBezTo>
                      <a:pt x="941825" y="1391969"/>
                      <a:pt x="896488" y="1386712"/>
                      <a:pt x="852192" y="1378591"/>
                    </a:cubicBezTo>
                    <a:cubicBezTo>
                      <a:pt x="792280" y="1370836"/>
                      <a:pt x="735023" y="1354648"/>
                      <a:pt x="681566" y="1331276"/>
                    </a:cubicBezTo>
                    <a:cubicBezTo>
                      <a:pt x="301015" y="1187874"/>
                      <a:pt x="31231" y="815964"/>
                      <a:pt x="31231" y="346665"/>
                    </a:cubicBezTo>
                    <a:cubicBezTo>
                      <a:pt x="31231" y="225384"/>
                      <a:pt x="49397" y="108840"/>
                      <a:pt x="82866" y="0"/>
                    </a:cubicBezTo>
                    <a:cubicBezTo>
                      <a:pt x="29565" y="133201"/>
                      <a:pt x="0" y="280299"/>
                      <a:pt x="0" y="435153"/>
                    </a:cubicBezTo>
                    <a:cubicBezTo>
                      <a:pt x="0" y="904452"/>
                      <a:pt x="269784" y="1276310"/>
                      <a:pt x="650335" y="1419764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149"/>
              <p:cNvSpPr/>
              <p:nvPr/>
            </p:nvSpPr>
            <p:spPr>
              <a:xfrm>
                <a:off x="8317527" y="5479365"/>
                <a:ext cx="260" cy="15719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5719" extrusionOk="0">
                    <a:moveTo>
                      <a:pt x="261" y="0"/>
                    </a:moveTo>
                    <a:lnTo>
                      <a:pt x="0" y="0"/>
                    </a:lnTo>
                    <a:cubicBezTo>
                      <a:pt x="104" y="5205"/>
                      <a:pt x="261" y="10462"/>
                      <a:pt x="261" y="15719"/>
                    </a:cubicBez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149"/>
              <p:cNvSpPr/>
              <p:nvPr/>
            </p:nvSpPr>
            <p:spPr>
              <a:xfrm rot="-5386200">
                <a:off x="6012497" y="5261291"/>
                <a:ext cx="415217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415217" h="3175" extrusionOk="0">
                    <a:moveTo>
                      <a:pt x="0" y="0"/>
                    </a:moveTo>
                    <a:lnTo>
                      <a:pt x="415217" y="0"/>
                    </a:lnTo>
                    <a:lnTo>
                      <a:pt x="415217" y="3175"/>
                    </a:lnTo>
                    <a:lnTo>
                      <a:pt x="0" y="3175"/>
                    </a:ln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149"/>
              <p:cNvSpPr/>
              <p:nvPr/>
            </p:nvSpPr>
            <p:spPr>
              <a:xfrm>
                <a:off x="4746574" y="2091679"/>
                <a:ext cx="2471358" cy="1511895"/>
              </a:xfrm>
              <a:custGeom>
                <a:avLst/>
                <a:gdLst/>
                <a:ahLst/>
                <a:cxnLst/>
                <a:rect l="l" t="t" r="r" b="b"/>
                <a:pathLst>
                  <a:path w="2471358" h="1511895" extrusionOk="0">
                    <a:moveTo>
                      <a:pt x="204192" y="389608"/>
                    </a:moveTo>
                    <a:cubicBezTo>
                      <a:pt x="-18694" y="382945"/>
                      <a:pt x="409" y="662671"/>
                      <a:pt x="409" y="662671"/>
                    </a:cubicBezTo>
                    <a:lnTo>
                      <a:pt x="409" y="1410447"/>
                    </a:lnTo>
                    <a:lnTo>
                      <a:pt x="3584" y="1405294"/>
                    </a:lnTo>
                    <a:lnTo>
                      <a:pt x="3584" y="1265431"/>
                    </a:lnTo>
                    <a:cubicBezTo>
                      <a:pt x="3584" y="1265431"/>
                      <a:pt x="-15519" y="1112242"/>
                      <a:pt x="150058" y="1112242"/>
                    </a:cubicBezTo>
                    <a:lnTo>
                      <a:pt x="1423713" y="1112242"/>
                    </a:lnTo>
                    <a:cubicBezTo>
                      <a:pt x="1423713" y="1112242"/>
                      <a:pt x="1544733" y="1098917"/>
                      <a:pt x="1544733" y="1185531"/>
                    </a:cubicBezTo>
                    <a:lnTo>
                      <a:pt x="1544733" y="1405346"/>
                    </a:lnTo>
                    <a:cubicBezTo>
                      <a:pt x="1544733" y="1405346"/>
                      <a:pt x="1538383" y="1511896"/>
                      <a:pt x="1646651" y="1511896"/>
                    </a:cubicBezTo>
                    <a:lnTo>
                      <a:pt x="2082897" y="1511896"/>
                    </a:lnTo>
                    <a:lnTo>
                      <a:pt x="2082897" y="1255489"/>
                    </a:lnTo>
                    <a:cubicBezTo>
                      <a:pt x="2082897" y="1255489"/>
                      <a:pt x="2057443" y="1042337"/>
                      <a:pt x="2178412" y="1042337"/>
                    </a:cubicBezTo>
                    <a:lnTo>
                      <a:pt x="2471359" y="1042337"/>
                    </a:lnTo>
                    <a:cubicBezTo>
                      <a:pt x="2471359" y="1042337"/>
                      <a:pt x="2420400" y="989036"/>
                      <a:pt x="2420400" y="882486"/>
                    </a:cubicBezTo>
                    <a:lnTo>
                      <a:pt x="2420400" y="735960"/>
                    </a:lnTo>
                    <a:cubicBezTo>
                      <a:pt x="2420400" y="735960"/>
                      <a:pt x="2433153" y="556121"/>
                      <a:pt x="2242071" y="549459"/>
                    </a:cubicBezTo>
                    <a:lnTo>
                      <a:pt x="1745341" y="549459"/>
                    </a:lnTo>
                    <a:cubicBezTo>
                      <a:pt x="1745341" y="549459"/>
                      <a:pt x="1662526" y="549459"/>
                      <a:pt x="1662526" y="456234"/>
                    </a:cubicBezTo>
                    <a:lnTo>
                      <a:pt x="1662526" y="0"/>
                    </a:lnTo>
                    <a:lnTo>
                      <a:pt x="433428" y="0"/>
                    </a:lnTo>
                    <a:lnTo>
                      <a:pt x="433428" y="163182"/>
                    </a:lnTo>
                    <a:cubicBezTo>
                      <a:pt x="433428" y="316371"/>
                      <a:pt x="427077" y="396322"/>
                      <a:pt x="204192" y="389660"/>
                    </a:cubicBezTo>
                    <a:close/>
                  </a:path>
                </a:pathLst>
              </a:custGeom>
              <a:solidFill>
                <a:srgbClr val="CDD9F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149"/>
              <p:cNvSpPr/>
              <p:nvPr/>
            </p:nvSpPr>
            <p:spPr>
              <a:xfrm>
                <a:off x="3205991" y="2761794"/>
                <a:ext cx="416" cy="1946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9467" extrusionOk="0">
                    <a:moveTo>
                      <a:pt x="0" y="52"/>
                    </a:moveTo>
                    <a:cubicBezTo>
                      <a:pt x="0" y="572"/>
                      <a:pt x="0" y="1093"/>
                      <a:pt x="0" y="1614"/>
                    </a:cubicBezTo>
                    <a:cubicBezTo>
                      <a:pt x="0" y="7495"/>
                      <a:pt x="104" y="13377"/>
                      <a:pt x="260" y="19207"/>
                    </a:cubicBezTo>
                    <a:cubicBezTo>
                      <a:pt x="260" y="19311"/>
                      <a:pt x="364" y="19363"/>
                      <a:pt x="416" y="19467"/>
                    </a:cubicBezTo>
                    <a:cubicBezTo>
                      <a:pt x="208" y="13013"/>
                      <a:pt x="52" y="6506"/>
                      <a:pt x="52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149"/>
              <p:cNvSpPr/>
              <p:nvPr/>
            </p:nvSpPr>
            <p:spPr>
              <a:xfrm>
                <a:off x="6218747" y="5470672"/>
                <a:ext cx="3227" cy="66178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661786" extrusionOk="0">
                    <a:moveTo>
                      <a:pt x="0" y="661786"/>
                    </a:moveTo>
                    <a:lnTo>
                      <a:pt x="3071" y="661786"/>
                    </a:lnTo>
                    <a:cubicBezTo>
                      <a:pt x="3071" y="661786"/>
                      <a:pt x="3228" y="655488"/>
                      <a:pt x="3228" y="655488"/>
                    </a:cubicBezTo>
                    <a:lnTo>
                      <a:pt x="3228" y="0"/>
                    </a:lnTo>
                    <a:lnTo>
                      <a:pt x="52" y="0"/>
                    </a:lnTo>
                    <a:cubicBezTo>
                      <a:pt x="52" y="0"/>
                      <a:pt x="52" y="661734"/>
                      <a:pt x="52" y="661734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149"/>
              <p:cNvSpPr/>
              <p:nvPr/>
            </p:nvSpPr>
            <p:spPr>
              <a:xfrm>
                <a:off x="8225812" y="4391118"/>
                <a:ext cx="937" cy="114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144" extrusionOk="0">
                    <a:moveTo>
                      <a:pt x="937" y="0"/>
                    </a:moveTo>
                    <a:cubicBezTo>
                      <a:pt x="625" y="364"/>
                      <a:pt x="313" y="781"/>
                      <a:pt x="0" y="1145"/>
                    </a:cubicBezTo>
                    <a:cubicBezTo>
                      <a:pt x="313" y="781"/>
                      <a:pt x="625" y="364"/>
                      <a:pt x="937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149"/>
              <p:cNvSpPr/>
              <p:nvPr/>
            </p:nvSpPr>
            <p:spPr>
              <a:xfrm>
                <a:off x="8244082" y="4368996"/>
                <a:ext cx="2289" cy="2498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498" extrusionOk="0">
                    <a:moveTo>
                      <a:pt x="2290" y="0"/>
                    </a:moveTo>
                    <a:cubicBezTo>
                      <a:pt x="1510" y="833"/>
                      <a:pt x="781" y="1666"/>
                      <a:pt x="0" y="2498"/>
                    </a:cubicBezTo>
                    <a:cubicBezTo>
                      <a:pt x="781" y="1666"/>
                      <a:pt x="1510" y="833"/>
                      <a:pt x="2290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149"/>
              <p:cNvSpPr/>
              <p:nvPr/>
            </p:nvSpPr>
            <p:spPr>
              <a:xfrm>
                <a:off x="8274324" y="4336932"/>
                <a:ext cx="3955" cy="3747"/>
              </a:xfrm>
              <a:custGeom>
                <a:avLst/>
                <a:gdLst/>
                <a:ahLst/>
                <a:cxnLst/>
                <a:rect l="l" t="t" r="r" b="b"/>
                <a:pathLst>
                  <a:path w="3955" h="3747" extrusionOk="0">
                    <a:moveTo>
                      <a:pt x="3956" y="0"/>
                    </a:moveTo>
                    <a:cubicBezTo>
                      <a:pt x="2655" y="1249"/>
                      <a:pt x="1301" y="2499"/>
                      <a:pt x="0" y="3748"/>
                    </a:cubicBezTo>
                    <a:cubicBezTo>
                      <a:pt x="1301" y="2499"/>
                      <a:pt x="2603" y="1249"/>
                      <a:pt x="3956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149"/>
              <p:cNvSpPr/>
              <p:nvPr/>
            </p:nvSpPr>
            <p:spPr>
              <a:xfrm>
                <a:off x="8208323" y="4412772"/>
                <a:ext cx="1040" cy="130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01" extrusionOk="0">
                    <a:moveTo>
                      <a:pt x="1041" y="0"/>
                    </a:moveTo>
                    <a:cubicBezTo>
                      <a:pt x="729" y="417"/>
                      <a:pt x="364" y="885"/>
                      <a:pt x="0" y="1301"/>
                    </a:cubicBezTo>
                    <a:cubicBezTo>
                      <a:pt x="312" y="885"/>
                      <a:pt x="677" y="417"/>
                      <a:pt x="1041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149"/>
              <p:cNvSpPr/>
              <p:nvPr/>
            </p:nvSpPr>
            <p:spPr>
              <a:xfrm>
                <a:off x="8191250" y="4434842"/>
                <a:ext cx="1925" cy="2758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2758" extrusionOk="0">
                    <a:moveTo>
                      <a:pt x="1926" y="0"/>
                    </a:moveTo>
                    <a:cubicBezTo>
                      <a:pt x="1301" y="937"/>
                      <a:pt x="625" y="1822"/>
                      <a:pt x="0" y="2759"/>
                    </a:cubicBezTo>
                    <a:cubicBezTo>
                      <a:pt x="625" y="1822"/>
                      <a:pt x="1301" y="937"/>
                      <a:pt x="1926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149"/>
              <p:cNvSpPr/>
              <p:nvPr/>
            </p:nvSpPr>
            <p:spPr>
              <a:xfrm>
                <a:off x="4756909" y="3074917"/>
                <a:ext cx="2097166" cy="1291216"/>
              </a:xfrm>
              <a:custGeom>
                <a:avLst/>
                <a:gdLst/>
                <a:ahLst/>
                <a:cxnLst/>
                <a:rect l="l" t="t" r="r" b="b"/>
                <a:pathLst>
                  <a:path w="2097166" h="1291216" extrusionOk="0">
                    <a:moveTo>
                      <a:pt x="1702718" y="1187165"/>
                    </a:moveTo>
                    <a:lnTo>
                      <a:pt x="2097166" y="1187165"/>
                    </a:lnTo>
                    <a:lnTo>
                      <a:pt x="2097166" y="463073"/>
                    </a:lnTo>
                    <a:lnTo>
                      <a:pt x="1657849" y="463073"/>
                    </a:lnTo>
                    <a:cubicBezTo>
                      <a:pt x="1548801" y="463073"/>
                      <a:pt x="1555255" y="339814"/>
                      <a:pt x="1555255" y="339814"/>
                    </a:cubicBezTo>
                    <a:lnTo>
                      <a:pt x="1555255" y="85593"/>
                    </a:lnTo>
                    <a:cubicBezTo>
                      <a:pt x="1555255" y="-14554"/>
                      <a:pt x="1433402" y="853"/>
                      <a:pt x="1433402" y="853"/>
                    </a:cubicBezTo>
                    <a:lnTo>
                      <a:pt x="150742" y="853"/>
                    </a:lnTo>
                    <a:cubicBezTo>
                      <a:pt x="-15980" y="853"/>
                      <a:pt x="3227" y="178037"/>
                      <a:pt x="3227" y="178037"/>
                    </a:cubicBezTo>
                    <a:lnTo>
                      <a:pt x="3227" y="339814"/>
                    </a:lnTo>
                    <a:lnTo>
                      <a:pt x="0" y="345748"/>
                    </a:lnTo>
                    <a:lnTo>
                      <a:pt x="0" y="521943"/>
                    </a:lnTo>
                    <a:cubicBezTo>
                      <a:pt x="104989" y="551977"/>
                      <a:pt x="90050" y="681326"/>
                      <a:pt x="90050" y="681326"/>
                    </a:cubicBezTo>
                    <a:lnTo>
                      <a:pt x="90050" y="983070"/>
                    </a:lnTo>
                    <a:lnTo>
                      <a:pt x="307834" y="983070"/>
                    </a:lnTo>
                    <a:cubicBezTo>
                      <a:pt x="307834" y="983070"/>
                      <a:pt x="493815" y="983070"/>
                      <a:pt x="500218" y="1144847"/>
                    </a:cubicBezTo>
                    <a:cubicBezTo>
                      <a:pt x="504538" y="1254208"/>
                      <a:pt x="561639" y="1283617"/>
                      <a:pt x="598179" y="1291217"/>
                    </a:cubicBezTo>
                    <a:lnTo>
                      <a:pt x="1507367" y="1291217"/>
                    </a:lnTo>
                    <a:cubicBezTo>
                      <a:pt x="1538963" y="1230993"/>
                      <a:pt x="1597313" y="1184406"/>
                      <a:pt x="1702770" y="1187217"/>
                    </a:cubicBezTo>
                    <a:close/>
                  </a:path>
                </a:pathLst>
              </a:custGeom>
              <a:solidFill>
                <a:srgbClr val="6D90F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149"/>
              <p:cNvSpPr/>
              <p:nvPr/>
            </p:nvSpPr>
            <p:spPr>
              <a:xfrm>
                <a:off x="4455470" y="3977174"/>
                <a:ext cx="1821473" cy="1080879"/>
              </a:xfrm>
              <a:custGeom>
                <a:avLst/>
                <a:gdLst/>
                <a:ahLst/>
                <a:cxnLst/>
                <a:rect l="l" t="t" r="r" b="b"/>
                <a:pathLst>
                  <a:path w="1790007" h="1080879" extrusionOk="0">
                    <a:moveTo>
                      <a:pt x="1789955" y="251955"/>
                    </a:moveTo>
                    <a:lnTo>
                      <a:pt x="870773" y="251955"/>
                    </a:lnTo>
                    <a:cubicBezTo>
                      <a:pt x="833816" y="245761"/>
                      <a:pt x="776143" y="221817"/>
                      <a:pt x="771770" y="132653"/>
                    </a:cubicBezTo>
                    <a:cubicBezTo>
                      <a:pt x="765264" y="754"/>
                      <a:pt x="577253" y="754"/>
                      <a:pt x="577253" y="754"/>
                    </a:cubicBezTo>
                    <a:lnTo>
                      <a:pt x="142829" y="754"/>
                    </a:lnTo>
                    <a:cubicBezTo>
                      <a:pt x="142829" y="754"/>
                      <a:pt x="-6300" y="-18089"/>
                      <a:pt x="207" y="132653"/>
                    </a:cubicBezTo>
                    <a:lnTo>
                      <a:pt x="207" y="774347"/>
                    </a:lnTo>
                    <a:lnTo>
                      <a:pt x="273375" y="774347"/>
                    </a:lnTo>
                    <a:cubicBezTo>
                      <a:pt x="283629" y="774972"/>
                      <a:pt x="292686" y="776377"/>
                      <a:pt x="300702" y="778407"/>
                    </a:cubicBezTo>
                    <a:cubicBezTo>
                      <a:pt x="375969" y="797302"/>
                      <a:pt x="360822" y="870643"/>
                      <a:pt x="360822" y="870643"/>
                    </a:cubicBezTo>
                    <a:lnTo>
                      <a:pt x="360822" y="1062402"/>
                    </a:lnTo>
                    <a:lnTo>
                      <a:pt x="360718" y="1078746"/>
                    </a:lnTo>
                    <a:lnTo>
                      <a:pt x="1757371" y="1078746"/>
                    </a:lnTo>
                    <a:lnTo>
                      <a:pt x="1757371" y="1080880"/>
                    </a:lnTo>
                    <a:lnTo>
                      <a:pt x="1760598" y="1080880"/>
                    </a:lnTo>
                    <a:lnTo>
                      <a:pt x="1760598" y="456050"/>
                    </a:lnTo>
                    <a:cubicBezTo>
                      <a:pt x="1760598" y="456050"/>
                      <a:pt x="1734885" y="338934"/>
                      <a:pt x="1788810" y="253829"/>
                    </a:cubicBezTo>
                    <a:cubicBezTo>
                      <a:pt x="1789227" y="253205"/>
                      <a:pt x="1789591" y="252580"/>
                      <a:pt x="1790007" y="251955"/>
                    </a:cubicBezTo>
                    <a:close/>
                  </a:path>
                </a:pathLst>
              </a:custGeom>
              <a:solidFill>
                <a:srgbClr val="71E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149"/>
              <p:cNvSpPr/>
              <p:nvPr/>
            </p:nvSpPr>
            <p:spPr>
              <a:xfrm>
                <a:off x="7799664" y="4367832"/>
                <a:ext cx="2266802" cy="1767603"/>
              </a:xfrm>
              <a:custGeom>
                <a:avLst/>
                <a:gdLst/>
                <a:ahLst/>
                <a:cxnLst/>
                <a:rect l="l" t="t" r="r" b="b"/>
                <a:pathLst>
                  <a:path w="2266802" h="1767603" extrusionOk="0">
                    <a:moveTo>
                      <a:pt x="1322531" y="110662"/>
                    </a:moveTo>
                    <a:lnTo>
                      <a:pt x="493191" y="110662"/>
                    </a:lnTo>
                    <a:cubicBezTo>
                      <a:pt x="434789" y="110662"/>
                      <a:pt x="390180" y="55487"/>
                      <a:pt x="387629" y="0"/>
                    </a:cubicBezTo>
                    <a:cubicBezTo>
                      <a:pt x="385183" y="104"/>
                      <a:pt x="382581" y="208"/>
                      <a:pt x="379926" y="260"/>
                    </a:cubicBezTo>
                    <a:cubicBezTo>
                      <a:pt x="379926" y="364"/>
                      <a:pt x="379822" y="416"/>
                      <a:pt x="379822" y="520"/>
                    </a:cubicBezTo>
                    <a:cubicBezTo>
                      <a:pt x="379717" y="728"/>
                      <a:pt x="379665" y="937"/>
                      <a:pt x="379562" y="1093"/>
                    </a:cubicBezTo>
                    <a:cubicBezTo>
                      <a:pt x="379249" y="1822"/>
                      <a:pt x="378989" y="2603"/>
                      <a:pt x="378677" y="3331"/>
                    </a:cubicBezTo>
                    <a:cubicBezTo>
                      <a:pt x="376335" y="9057"/>
                      <a:pt x="374044" y="14783"/>
                      <a:pt x="371806" y="20560"/>
                    </a:cubicBezTo>
                    <a:cubicBezTo>
                      <a:pt x="371129" y="22278"/>
                      <a:pt x="370505" y="23996"/>
                      <a:pt x="369828" y="25714"/>
                    </a:cubicBezTo>
                    <a:cubicBezTo>
                      <a:pt x="367329" y="32324"/>
                      <a:pt x="364935" y="38987"/>
                      <a:pt x="362645" y="45701"/>
                    </a:cubicBezTo>
                    <a:cubicBezTo>
                      <a:pt x="362489" y="46222"/>
                      <a:pt x="362332" y="46690"/>
                      <a:pt x="362176" y="47211"/>
                    </a:cubicBezTo>
                    <a:cubicBezTo>
                      <a:pt x="360042" y="53509"/>
                      <a:pt x="358012" y="59807"/>
                      <a:pt x="356086" y="66106"/>
                    </a:cubicBezTo>
                    <a:cubicBezTo>
                      <a:pt x="355514" y="67875"/>
                      <a:pt x="354993" y="69697"/>
                      <a:pt x="354472" y="71467"/>
                    </a:cubicBezTo>
                    <a:cubicBezTo>
                      <a:pt x="352494" y="78026"/>
                      <a:pt x="350621" y="84532"/>
                      <a:pt x="348851" y="91143"/>
                    </a:cubicBezTo>
                    <a:cubicBezTo>
                      <a:pt x="348799" y="91403"/>
                      <a:pt x="348695" y="91715"/>
                      <a:pt x="348591" y="91975"/>
                    </a:cubicBezTo>
                    <a:cubicBezTo>
                      <a:pt x="346769" y="98794"/>
                      <a:pt x="345051" y="105717"/>
                      <a:pt x="343438" y="112588"/>
                    </a:cubicBezTo>
                    <a:cubicBezTo>
                      <a:pt x="343021" y="114358"/>
                      <a:pt x="342605" y="116180"/>
                      <a:pt x="342188" y="117949"/>
                    </a:cubicBezTo>
                    <a:cubicBezTo>
                      <a:pt x="340783" y="124039"/>
                      <a:pt x="339482" y="130182"/>
                      <a:pt x="338232" y="136324"/>
                    </a:cubicBezTo>
                    <a:cubicBezTo>
                      <a:pt x="338076" y="137208"/>
                      <a:pt x="337868" y="138093"/>
                      <a:pt x="337660" y="138978"/>
                    </a:cubicBezTo>
                    <a:cubicBezTo>
                      <a:pt x="336306" y="145849"/>
                      <a:pt x="335057" y="152772"/>
                      <a:pt x="333912" y="159747"/>
                    </a:cubicBezTo>
                    <a:cubicBezTo>
                      <a:pt x="333600" y="161517"/>
                      <a:pt x="333340" y="163286"/>
                      <a:pt x="333027" y="165056"/>
                    </a:cubicBezTo>
                    <a:cubicBezTo>
                      <a:pt x="332091" y="170938"/>
                      <a:pt x="331205" y="176872"/>
                      <a:pt x="330425" y="182806"/>
                    </a:cubicBezTo>
                    <a:cubicBezTo>
                      <a:pt x="330268" y="184055"/>
                      <a:pt x="330061" y="185356"/>
                      <a:pt x="329904" y="186606"/>
                    </a:cubicBezTo>
                    <a:cubicBezTo>
                      <a:pt x="329019" y="193528"/>
                      <a:pt x="328238" y="200503"/>
                      <a:pt x="327510" y="207478"/>
                    </a:cubicBezTo>
                    <a:cubicBezTo>
                      <a:pt x="327354" y="209144"/>
                      <a:pt x="327197" y="210810"/>
                      <a:pt x="327041" y="212527"/>
                    </a:cubicBezTo>
                    <a:cubicBezTo>
                      <a:pt x="326521" y="218357"/>
                      <a:pt x="326000" y="224187"/>
                      <a:pt x="325636" y="230017"/>
                    </a:cubicBezTo>
                    <a:cubicBezTo>
                      <a:pt x="325532" y="231526"/>
                      <a:pt x="325428" y="233036"/>
                      <a:pt x="325324" y="234545"/>
                    </a:cubicBezTo>
                    <a:cubicBezTo>
                      <a:pt x="324907" y="241520"/>
                      <a:pt x="324543" y="248495"/>
                      <a:pt x="324334" y="255522"/>
                    </a:cubicBezTo>
                    <a:cubicBezTo>
                      <a:pt x="324334" y="257032"/>
                      <a:pt x="324283" y="258593"/>
                      <a:pt x="324231" y="260103"/>
                    </a:cubicBezTo>
                    <a:cubicBezTo>
                      <a:pt x="324074" y="265932"/>
                      <a:pt x="323970" y="271814"/>
                      <a:pt x="323970" y="277644"/>
                    </a:cubicBezTo>
                    <a:cubicBezTo>
                      <a:pt x="323970" y="279310"/>
                      <a:pt x="323970" y="281028"/>
                      <a:pt x="323970" y="282693"/>
                    </a:cubicBezTo>
                    <a:cubicBezTo>
                      <a:pt x="323970" y="289668"/>
                      <a:pt x="324127" y="296695"/>
                      <a:pt x="324334" y="303670"/>
                    </a:cubicBezTo>
                    <a:cubicBezTo>
                      <a:pt x="324334" y="304971"/>
                      <a:pt x="324439" y="306272"/>
                      <a:pt x="324491" y="307522"/>
                    </a:cubicBezTo>
                    <a:cubicBezTo>
                      <a:pt x="324699" y="313508"/>
                      <a:pt x="325011" y="319442"/>
                      <a:pt x="325376" y="325428"/>
                    </a:cubicBezTo>
                    <a:cubicBezTo>
                      <a:pt x="325480" y="327197"/>
                      <a:pt x="325584" y="329019"/>
                      <a:pt x="325740" y="330789"/>
                    </a:cubicBezTo>
                    <a:cubicBezTo>
                      <a:pt x="326209" y="337816"/>
                      <a:pt x="326781" y="344791"/>
                      <a:pt x="327510" y="351766"/>
                    </a:cubicBezTo>
                    <a:cubicBezTo>
                      <a:pt x="327614" y="352651"/>
                      <a:pt x="327718" y="353536"/>
                      <a:pt x="327822" y="354472"/>
                    </a:cubicBezTo>
                    <a:cubicBezTo>
                      <a:pt x="328447" y="360719"/>
                      <a:pt x="329175" y="366913"/>
                      <a:pt x="330008" y="373159"/>
                    </a:cubicBezTo>
                    <a:cubicBezTo>
                      <a:pt x="330268" y="374981"/>
                      <a:pt x="330477" y="376803"/>
                      <a:pt x="330737" y="378677"/>
                    </a:cubicBezTo>
                    <a:cubicBezTo>
                      <a:pt x="331258" y="382268"/>
                      <a:pt x="331778" y="385860"/>
                      <a:pt x="332298" y="389451"/>
                    </a:cubicBezTo>
                    <a:cubicBezTo>
                      <a:pt x="332819" y="392835"/>
                      <a:pt x="333340" y="396218"/>
                      <a:pt x="333912" y="399601"/>
                    </a:cubicBezTo>
                    <a:cubicBezTo>
                      <a:pt x="333912" y="399862"/>
                      <a:pt x="334016" y="400174"/>
                      <a:pt x="334069" y="400434"/>
                    </a:cubicBezTo>
                    <a:cubicBezTo>
                      <a:pt x="335214" y="407149"/>
                      <a:pt x="336463" y="413864"/>
                      <a:pt x="337816" y="420578"/>
                    </a:cubicBezTo>
                    <a:cubicBezTo>
                      <a:pt x="338180" y="422400"/>
                      <a:pt x="338545" y="424222"/>
                      <a:pt x="338909" y="426044"/>
                    </a:cubicBezTo>
                    <a:cubicBezTo>
                      <a:pt x="340262" y="432498"/>
                      <a:pt x="341668" y="438901"/>
                      <a:pt x="343178" y="445355"/>
                    </a:cubicBezTo>
                    <a:cubicBezTo>
                      <a:pt x="343281" y="445875"/>
                      <a:pt x="343438" y="446448"/>
                      <a:pt x="343542" y="446969"/>
                    </a:cubicBezTo>
                    <a:cubicBezTo>
                      <a:pt x="345155" y="453839"/>
                      <a:pt x="346925" y="460658"/>
                      <a:pt x="348799" y="467477"/>
                    </a:cubicBezTo>
                    <a:cubicBezTo>
                      <a:pt x="349267" y="469247"/>
                      <a:pt x="349788" y="471016"/>
                      <a:pt x="350257" y="472786"/>
                    </a:cubicBezTo>
                    <a:cubicBezTo>
                      <a:pt x="351922" y="478720"/>
                      <a:pt x="353639" y="484654"/>
                      <a:pt x="355462" y="490536"/>
                    </a:cubicBezTo>
                    <a:cubicBezTo>
                      <a:pt x="355774" y="491525"/>
                      <a:pt x="356034" y="492566"/>
                      <a:pt x="356398" y="493555"/>
                    </a:cubicBezTo>
                    <a:cubicBezTo>
                      <a:pt x="358481" y="500270"/>
                      <a:pt x="360719" y="506984"/>
                      <a:pt x="363009" y="513647"/>
                    </a:cubicBezTo>
                    <a:cubicBezTo>
                      <a:pt x="363582" y="515313"/>
                      <a:pt x="364206" y="516978"/>
                      <a:pt x="364779" y="518644"/>
                    </a:cubicBezTo>
                    <a:cubicBezTo>
                      <a:pt x="366757" y="524265"/>
                      <a:pt x="368839" y="529835"/>
                      <a:pt x="370973" y="535405"/>
                    </a:cubicBezTo>
                    <a:cubicBezTo>
                      <a:pt x="371494" y="536706"/>
                      <a:pt x="371962" y="538007"/>
                      <a:pt x="372431" y="539308"/>
                    </a:cubicBezTo>
                    <a:cubicBezTo>
                      <a:pt x="374981" y="545867"/>
                      <a:pt x="377687" y="552373"/>
                      <a:pt x="380446" y="558880"/>
                    </a:cubicBezTo>
                    <a:cubicBezTo>
                      <a:pt x="381123" y="560389"/>
                      <a:pt x="381800" y="561951"/>
                      <a:pt x="382424" y="563461"/>
                    </a:cubicBezTo>
                    <a:cubicBezTo>
                      <a:pt x="384767" y="568874"/>
                      <a:pt x="387213" y="574235"/>
                      <a:pt x="389712" y="579544"/>
                    </a:cubicBezTo>
                    <a:cubicBezTo>
                      <a:pt x="390388" y="581002"/>
                      <a:pt x="391065" y="582459"/>
                      <a:pt x="391742" y="583917"/>
                    </a:cubicBezTo>
                    <a:cubicBezTo>
                      <a:pt x="394761" y="590319"/>
                      <a:pt x="397936" y="596670"/>
                      <a:pt x="401163" y="602968"/>
                    </a:cubicBezTo>
                    <a:cubicBezTo>
                      <a:pt x="401839" y="604269"/>
                      <a:pt x="402516" y="605570"/>
                      <a:pt x="403245" y="606872"/>
                    </a:cubicBezTo>
                    <a:cubicBezTo>
                      <a:pt x="406004" y="612181"/>
                      <a:pt x="408867" y="617438"/>
                      <a:pt x="411782" y="622643"/>
                    </a:cubicBezTo>
                    <a:cubicBezTo>
                      <a:pt x="412615" y="624205"/>
                      <a:pt x="413499" y="625714"/>
                      <a:pt x="414332" y="627276"/>
                    </a:cubicBezTo>
                    <a:cubicBezTo>
                      <a:pt x="417872" y="633470"/>
                      <a:pt x="421463" y="639664"/>
                      <a:pt x="425211" y="645754"/>
                    </a:cubicBezTo>
                    <a:cubicBezTo>
                      <a:pt x="425835" y="646795"/>
                      <a:pt x="426512" y="647784"/>
                      <a:pt x="427137" y="648825"/>
                    </a:cubicBezTo>
                    <a:cubicBezTo>
                      <a:pt x="430364" y="654083"/>
                      <a:pt x="433695" y="659288"/>
                      <a:pt x="437131" y="664493"/>
                    </a:cubicBezTo>
                    <a:cubicBezTo>
                      <a:pt x="438172" y="666054"/>
                      <a:pt x="439161" y="667616"/>
                      <a:pt x="440202" y="669126"/>
                    </a:cubicBezTo>
                    <a:cubicBezTo>
                      <a:pt x="444210" y="675163"/>
                      <a:pt x="448322" y="681097"/>
                      <a:pt x="452538" y="687031"/>
                    </a:cubicBezTo>
                    <a:cubicBezTo>
                      <a:pt x="452955" y="687656"/>
                      <a:pt x="453423" y="688228"/>
                      <a:pt x="453839" y="688853"/>
                    </a:cubicBezTo>
                    <a:cubicBezTo>
                      <a:pt x="457692" y="694215"/>
                      <a:pt x="461699" y="699524"/>
                      <a:pt x="465759" y="704833"/>
                    </a:cubicBezTo>
                    <a:cubicBezTo>
                      <a:pt x="466904" y="706342"/>
                      <a:pt x="468102" y="707852"/>
                      <a:pt x="469247" y="709361"/>
                    </a:cubicBezTo>
                    <a:cubicBezTo>
                      <a:pt x="473775" y="715139"/>
                      <a:pt x="478356" y="720917"/>
                      <a:pt x="483092" y="726591"/>
                    </a:cubicBezTo>
                    <a:lnTo>
                      <a:pt x="482832" y="727215"/>
                    </a:lnTo>
                    <a:cubicBezTo>
                      <a:pt x="486684" y="734659"/>
                      <a:pt x="490380" y="742154"/>
                      <a:pt x="493972" y="749754"/>
                    </a:cubicBezTo>
                    <a:cubicBezTo>
                      <a:pt x="536914" y="840532"/>
                      <a:pt x="562003" y="942553"/>
                      <a:pt x="564449" y="1050561"/>
                    </a:cubicBezTo>
                    <a:cubicBezTo>
                      <a:pt x="564606" y="1056339"/>
                      <a:pt x="564710" y="1062169"/>
                      <a:pt x="564710" y="1067998"/>
                    </a:cubicBezTo>
                    <a:cubicBezTo>
                      <a:pt x="564710" y="1422939"/>
                      <a:pt x="319546" y="1716824"/>
                      <a:pt x="0" y="1767418"/>
                    </a:cubicBezTo>
                    <a:lnTo>
                      <a:pt x="1102613" y="1767418"/>
                    </a:lnTo>
                    <a:cubicBezTo>
                      <a:pt x="1102196" y="1767835"/>
                      <a:pt x="1304522" y="1767418"/>
                      <a:pt x="1304522" y="1767418"/>
                    </a:cubicBezTo>
                    <a:lnTo>
                      <a:pt x="1320033" y="1767418"/>
                    </a:lnTo>
                    <a:cubicBezTo>
                      <a:pt x="1842685" y="1767418"/>
                      <a:pt x="2266803" y="1390355"/>
                      <a:pt x="2266803" y="922045"/>
                    </a:cubicBezTo>
                    <a:cubicBezTo>
                      <a:pt x="2266803" y="453735"/>
                      <a:pt x="1845392" y="110610"/>
                      <a:pt x="1322740" y="1106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149"/>
              <p:cNvSpPr/>
              <p:nvPr/>
            </p:nvSpPr>
            <p:spPr>
              <a:xfrm>
                <a:off x="3551042" y="5459689"/>
                <a:ext cx="1093" cy="3539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35395" extrusionOk="0">
                    <a:moveTo>
                      <a:pt x="0" y="0"/>
                    </a:moveTo>
                    <a:lnTo>
                      <a:pt x="0" y="35395"/>
                    </a:lnTo>
                    <a:cubicBezTo>
                      <a:pt x="0" y="23528"/>
                      <a:pt x="417" y="11712"/>
                      <a:pt x="109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0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149"/>
              <p:cNvSpPr/>
              <p:nvPr/>
            </p:nvSpPr>
            <p:spPr>
              <a:xfrm>
                <a:off x="3559734" y="4747777"/>
                <a:ext cx="1284829" cy="1384629"/>
              </a:xfrm>
              <a:custGeom>
                <a:avLst/>
                <a:gdLst/>
                <a:ahLst/>
                <a:cxnLst/>
                <a:rect l="l" t="t" r="r" b="b"/>
                <a:pathLst>
                  <a:path w="1283829" h="1384629" extrusionOk="0">
                    <a:moveTo>
                      <a:pt x="1224206" y="5205"/>
                    </a:moveTo>
                    <a:cubicBezTo>
                      <a:pt x="1216346" y="3175"/>
                      <a:pt x="1207549" y="1770"/>
                      <a:pt x="1197555" y="1145"/>
                    </a:cubicBezTo>
                    <a:lnTo>
                      <a:pt x="171094" y="1145"/>
                    </a:lnTo>
                    <a:lnTo>
                      <a:pt x="167971" y="0"/>
                    </a:lnTo>
                    <a:cubicBezTo>
                      <a:pt x="168231" y="1666"/>
                      <a:pt x="168388" y="3383"/>
                      <a:pt x="168596" y="5049"/>
                    </a:cubicBezTo>
                    <a:lnTo>
                      <a:pt x="167659" y="5049"/>
                    </a:lnTo>
                    <a:cubicBezTo>
                      <a:pt x="169064" y="13065"/>
                      <a:pt x="170261" y="21185"/>
                      <a:pt x="171354" y="29305"/>
                    </a:cubicBezTo>
                    <a:cubicBezTo>
                      <a:pt x="173280" y="49605"/>
                      <a:pt x="174321" y="70218"/>
                      <a:pt x="174321" y="91039"/>
                    </a:cubicBezTo>
                    <a:cubicBezTo>
                      <a:pt x="174321" y="111860"/>
                      <a:pt x="173332" y="130910"/>
                      <a:pt x="171563" y="150482"/>
                    </a:cubicBezTo>
                    <a:cubicBezTo>
                      <a:pt x="162974" y="245060"/>
                      <a:pt x="134085" y="333860"/>
                      <a:pt x="89165" y="412406"/>
                    </a:cubicBezTo>
                    <a:lnTo>
                      <a:pt x="88280" y="412510"/>
                    </a:lnTo>
                    <a:cubicBezTo>
                      <a:pt x="32168" y="508598"/>
                      <a:pt x="0" y="620249"/>
                      <a:pt x="0" y="739344"/>
                    </a:cubicBezTo>
                    <a:cubicBezTo>
                      <a:pt x="0" y="770054"/>
                      <a:pt x="2186" y="800244"/>
                      <a:pt x="6298" y="829810"/>
                    </a:cubicBezTo>
                    <a:lnTo>
                      <a:pt x="6298" y="711860"/>
                    </a:lnTo>
                    <a:lnTo>
                      <a:pt x="7339" y="711860"/>
                    </a:lnTo>
                    <a:cubicBezTo>
                      <a:pt x="6715" y="723572"/>
                      <a:pt x="6298" y="735388"/>
                      <a:pt x="6298" y="747255"/>
                    </a:cubicBezTo>
                    <a:cubicBezTo>
                      <a:pt x="6298" y="1099282"/>
                      <a:pt x="293260" y="1384629"/>
                      <a:pt x="647264" y="1384629"/>
                    </a:cubicBezTo>
                    <a:lnTo>
                      <a:pt x="1127233" y="1384629"/>
                    </a:lnTo>
                    <a:lnTo>
                      <a:pt x="1127233" y="599324"/>
                    </a:lnTo>
                    <a:cubicBezTo>
                      <a:pt x="1131137" y="468727"/>
                      <a:pt x="1199585" y="470704"/>
                      <a:pt x="1199585" y="470704"/>
                    </a:cubicBezTo>
                    <a:cubicBezTo>
                      <a:pt x="1275893" y="470704"/>
                      <a:pt x="1264390" y="363217"/>
                      <a:pt x="1264390" y="363217"/>
                    </a:cubicBezTo>
                    <a:lnTo>
                      <a:pt x="1264390" y="305492"/>
                    </a:lnTo>
                    <a:lnTo>
                      <a:pt x="1282504" y="305492"/>
                    </a:lnTo>
                    <a:lnTo>
                      <a:pt x="1282608" y="289148"/>
                    </a:lnTo>
                    <a:lnTo>
                      <a:pt x="1282608" y="97389"/>
                    </a:lnTo>
                    <a:cubicBezTo>
                      <a:pt x="1282608" y="97389"/>
                      <a:pt x="1297391" y="24048"/>
                      <a:pt x="1224102" y="51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149"/>
              <p:cNvSpPr/>
              <p:nvPr/>
            </p:nvSpPr>
            <p:spPr>
              <a:xfrm>
                <a:off x="4685198" y="6132458"/>
                <a:ext cx="149492" cy="5621"/>
              </a:xfrm>
              <a:custGeom>
                <a:avLst/>
                <a:gdLst/>
                <a:ahLst/>
                <a:cxnLst/>
                <a:rect l="l" t="t" r="r" b="b"/>
                <a:pathLst>
                  <a:path w="149492" h="5621" extrusionOk="0">
                    <a:moveTo>
                      <a:pt x="0" y="0"/>
                    </a:moveTo>
                    <a:lnTo>
                      <a:pt x="149493" y="0"/>
                    </a:lnTo>
                    <a:lnTo>
                      <a:pt x="149493" y="5622"/>
                    </a:lnTo>
                    <a:lnTo>
                      <a:pt x="0" y="5622"/>
                    </a:lnTo>
                    <a:close/>
                  </a:path>
                </a:pathLst>
              </a:custGeom>
              <a:solidFill>
                <a:srgbClr val="3B8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149"/>
              <p:cNvSpPr/>
              <p:nvPr/>
            </p:nvSpPr>
            <p:spPr>
              <a:xfrm>
                <a:off x="4824020" y="5053373"/>
                <a:ext cx="18322" cy="2134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134" extrusionOk="0">
                    <a:moveTo>
                      <a:pt x="0" y="0"/>
                    </a:moveTo>
                    <a:lnTo>
                      <a:pt x="18322" y="0"/>
                    </a:lnTo>
                    <a:lnTo>
                      <a:pt x="18322" y="2134"/>
                    </a:lnTo>
                    <a:lnTo>
                      <a:pt x="0" y="2134"/>
                    </a:lnTo>
                    <a:close/>
                  </a:path>
                </a:pathLst>
              </a:custGeom>
              <a:solidFill>
                <a:srgbClr val="3B8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149"/>
              <p:cNvSpPr/>
              <p:nvPr/>
            </p:nvSpPr>
            <p:spPr>
              <a:xfrm>
                <a:off x="8659611" y="2125981"/>
                <a:ext cx="6402" cy="5205"/>
              </a:xfrm>
              <a:custGeom>
                <a:avLst/>
                <a:gdLst/>
                <a:ahLst/>
                <a:cxnLst/>
                <a:rect l="l" t="t" r="r" b="b"/>
                <a:pathLst>
                  <a:path w="6402" h="5205" extrusionOk="0">
                    <a:moveTo>
                      <a:pt x="6402" y="0"/>
                    </a:moveTo>
                    <a:cubicBezTo>
                      <a:pt x="6402" y="0"/>
                      <a:pt x="3227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6402" y="0"/>
                      <a:pt x="6402" y="0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149"/>
              <p:cNvSpPr/>
              <p:nvPr/>
            </p:nvSpPr>
            <p:spPr>
              <a:xfrm>
                <a:off x="8263289" y="4340680"/>
                <a:ext cx="11087" cy="10826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0826" extrusionOk="0">
                    <a:moveTo>
                      <a:pt x="833" y="9942"/>
                    </a:moveTo>
                    <a:cubicBezTo>
                      <a:pt x="521" y="10254"/>
                      <a:pt x="261" y="10514"/>
                      <a:pt x="0" y="10827"/>
                    </a:cubicBezTo>
                    <a:cubicBezTo>
                      <a:pt x="3644" y="7183"/>
                      <a:pt x="7339" y="3539"/>
                      <a:pt x="11087" y="0"/>
                    </a:cubicBezTo>
                    <a:cubicBezTo>
                      <a:pt x="7652" y="3279"/>
                      <a:pt x="4216" y="6610"/>
                      <a:pt x="885" y="9942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149"/>
              <p:cNvSpPr/>
              <p:nvPr/>
            </p:nvSpPr>
            <p:spPr>
              <a:xfrm>
                <a:off x="8260895" y="4350622"/>
                <a:ext cx="3227" cy="3227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3227" extrusionOk="0">
                    <a:moveTo>
                      <a:pt x="0" y="3227"/>
                    </a:moveTo>
                    <a:cubicBezTo>
                      <a:pt x="781" y="2447"/>
                      <a:pt x="1614" y="1666"/>
                      <a:pt x="2394" y="885"/>
                    </a:cubicBezTo>
                    <a:cubicBezTo>
                      <a:pt x="2707" y="572"/>
                      <a:pt x="2967" y="312"/>
                      <a:pt x="3227" y="0"/>
                    </a:cubicBezTo>
                    <a:cubicBezTo>
                      <a:pt x="2134" y="1093"/>
                      <a:pt x="1041" y="2134"/>
                      <a:pt x="0" y="3227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149"/>
              <p:cNvSpPr/>
              <p:nvPr/>
            </p:nvSpPr>
            <p:spPr>
              <a:xfrm>
                <a:off x="8653470" y="2125942"/>
                <a:ext cx="6193" cy="39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39" extrusionOk="0">
                    <a:moveTo>
                      <a:pt x="0" y="39"/>
                    </a:moveTo>
                    <a:lnTo>
                      <a:pt x="6194" y="39"/>
                    </a:lnTo>
                    <a:cubicBezTo>
                      <a:pt x="3331" y="-13"/>
                      <a:pt x="572" y="-13"/>
                      <a:pt x="0" y="39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43" name="Google Shape;1343;p149"/>
              <p:cNvGrpSpPr/>
              <p:nvPr/>
            </p:nvGrpSpPr>
            <p:grpSpPr>
              <a:xfrm>
                <a:off x="8182020" y="2138422"/>
                <a:ext cx="1426286" cy="2227711"/>
                <a:chOff x="8182020" y="2138422"/>
                <a:chExt cx="1426286" cy="2227711"/>
              </a:xfrm>
            </p:grpSpPr>
            <p:sp>
              <p:nvSpPr>
                <p:cNvPr id="1344" name="Google Shape;1344;p149"/>
                <p:cNvSpPr/>
                <p:nvPr/>
              </p:nvSpPr>
              <p:spPr>
                <a:xfrm>
                  <a:off x="8182140" y="4360733"/>
                  <a:ext cx="390" cy="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351" extrusionOk="0">
                      <a:moveTo>
                        <a:pt x="156" y="195"/>
                      </a:moveTo>
                      <a:cubicBezTo>
                        <a:pt x="156" y="195"/>
                        <a:pt x="156" y="195"/>
                        <a:pt x="0" y="351"/>
                      </a:cubicBezTo>
                      <a:cubicBezTo>
                        <a:pt x="572" y="-169"/>
                        <a:pt x="416" y="-13"/>
                        <a:pt x="156" y="195"/>
                      </a:cubicBezTo>
                      <a:close/>
                    </a:path>
                  </a:pathLst>
                </a:custGeom>
                <a:solidFill>
                  <a:srgbClr val="3B6A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5" name="Google Shape;1345;p149"/>
                <p:cNvSpPr/>
                <p:nvPr/>
              </p:nvSpPr>
              <p:spPr>
                <a:xfrm>
                  <a:off x="8182020" y="4361084"/>
                  <a:ext cx="120" cy="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120" extrusionOk="0">
                      <a:moveTo>
                        <a:pt x="120" y="0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6" y="104"/>
                        <a:pt x="-88" y="208"/>
                        <a:pt x="120" y="0"/>
                      </a:cubicBezTo>
                      <a:close/>
                    </a:path>
                  </a:pathLst>
                </a:custGeom>
                <a:solidFill>
                  <a:srgbClr val="3B6A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6" name="Google Shape;1346;p149"/>
                <p:cNvSpPr/>
                <p:nvPr/>
              </p:nvSpPr>
              <p:spPr>
                <a:xfrm>
                  <a:off x="8203125" y="2138422"/>
                  <a:ext cx="1405181" cy="213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181" h="2133810" extrusionOk="0">
                      <a:moveTo>
                        <a:pt x="334633" y="52"/>
                      </a:moveTo>
                      <a:lnTo>
                        <a:pt x="308191" y="52"/>
                      </a:lnTo>
                      <a:cubicBezTo>
                        <a:pt x="308191" y="52"/>
                        <a:pt x="307983" y="52"/>
                        <a:pt x="307983" y="52"/>
                      </a:cubicBezTo>
                      <a:lnTo>
                        <a:pt x="307983" y="272335"/>
                      </a:lnTo>
                      <a:cubicBezTo>
                        <a:pt x="307879" y="274105"/>
                        <a:pt x="307827" y="275822"/>
                        <a:pt x="307722" y="277540"/>
                      </a:cubicBezTo>
                      <a:cubicBezTo>
                        <a:pt x="292367" y="553935"/>
                        <a:pt x="107531" y="547741"/>
                        <a:pt x="47880" y="547741"/>
                      </a:cubicBezTo>
                      <a:cubicBezTo>
                        <a:pt x="-11772" y="547741"/>
                        <a:pt x="1189" y="647888"/>
                        <a:pt x="1189" y="647888"/>
                      </a:cubicBezTo>
                      <a:cubicBezTo>
                        <a:pt x="1189" y="647888"/>
                        <a:pt x="5614" y="808885"/>
                        <a:pt x="3688" y="899559"/>
                      </a:cubicBezTo>
                      <a:lnTo>
                        <a:pt x="11704" y="899559"/>
                      </a:lnTo>
                      <a:lnTo>
                        <a:pt x="11704" y="2133811"/>
                      </a:lnTo>
                      <a:cubicBezTo>
                        <a:pt x="78799" y="2055941"/>
                        <a:pt x="204816" y="2041627"/>
                        <a:pt x="326252" y="2033819"/>
                      </a:cubicBezTo>
                      <a:lnTo>
                        <a:pt x="334685" y="2031165"/>
                      </a:lnTo>
                      <a:cubicBezTo>
                        <a:pt x="916156" y="2031165"/>
                        <a:pt x="1389359" y="1591327"/>
                        <a:pt x="1404766" y="1043170"/>
                      </a:cubicBezTo>
                      <a:cubicBezTo>
                        <a:pt x="1405026" y="1034009"/>
                        <a:pt x="1405182" y="1024795"/>
                        <a:pt x="1405182" y="1015582"/>
                      </a:cubicBezTo>
                      <a:cubicBezTo>
                        <a:pt x="1405182" y="454724"/>
                        <a:pt x="925889" y="0"/>
                        <a:pt x="334685" y="0"/>
                      </a:cubicBezTo>
                      <a:close/>
                    </a:path>
                  </a:pathLst>
                </a:custGeom>
                <a:solidFill>
                  <a:srgbClr val="C4CFE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149"/>
                <p:cNvSpPr/>
                <p:nvPr/>
              </p:nvSpPr>
              <p:spPr>
                <a:xfrm>
                  <a:off x="8182297" y="4360928"/>
                  <a:ext cx="5205" cy="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5205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6A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48" name="Google Shape;1348;p149"/>
              <p:cNvSpPr/>
              <p:nvPr/>
            </p:nvSpPr>
            <p:spPr>
              <a:xfrm>
                <a:off x="2140175" y="3594414"/>
                <a:ext cx="2707960" cy="1158413"/>
              </a:xfrm>
              <a:custGeom>
                <a:avLst/>
                <a:gdLst/>
                <a:ahLst/>
                <a:cxnLst/>
                <a:rect l="l" t="t" r="r" b="b"/>
                <a:pathLst>
                  <a:path w="2712384" h="1158412" extrusionOk="0">
                    <a:moveTo>
                      <a:pt x="2620026" y="5101"/>
                    </a:moveTo>
                    <a:cubicBezTo>
                      <a:pt x="2610241" y="2863"/>
                      <a:pt x="2599414" y="1249"/>
                      <a:pt x="2587442" y="521"/>
                    </a:cubicBezTo>
                    <a:cubicBezTo>
                      <a:pt x="2582289" y="208"/>
                      <a:pt x="2576979" y="0"/>
                      <a:pt x="2571410" y="0"/>
                    </a:cubicBezTo>
                    <a:lnTo>
                      <a:pt x="1822957" y="0"/>
                    </a:lnTo>
                    <a:cubicBezTo>
                      <a:pt x="1820615" y="3800"/>
                      <a:pt x="1818117" y="7495"/>
                      <a:pt x="1815410" y="11035"/>
                    </a:cubicBezTo>
                    <a:lnTo>
                      <a:pt x="1813120" y="11035"/>
                    </a:lnTo>
                    <a:lnTo>
                      <a:pt x="1813432" y="10671"/>
                    </a:lnTo>
                    <a:cubicBezTo>
                      <a:pt x="1816191" y="7235"/>
                      <a:pt x="1818689" y="3644"/>
                      <a:pt x="1821084" y="0"/>
                    </a:cubicBezTo>
                    <a:lnTo>
                      <a:pt x="1818637" y="0"/>
                    </a:lnTo>
                    <a:lnTo>
                      <a:pt x="1805624" y="16761"/>
                    </a:lnTo>
                    <a:cubicBezTo>
                      <a:pt x="1794954" y="26599"/>
                      <a:pt x="1779390" y="41433"/>
                      <a:pt x="1766533" y="48148"/>
                    </a:cubicBezTo>
                    <a:cubicBezTo>
                      <a:pt x="1753677" y="54863"/>
                      <a:pt x="1735302" y="57465"/>
                      <a:pt x="1720936" y="60692"/>
                    </a:cubicBezTo>
                    <a:lnTo>
                      <a:pt x="1701364" y="62879"/>
                    </a:lnTo>
                    <a:lnTo>
                      <a:pt x="1662534" y="62722"/>
                    </a:lnTo>
                    <a:lnTo>
                      <a:pt x="299766" y="62722"/>
                    </a:lnTo>
                    <a:cubicBezTo>
                      <a:pt x="190457" y="62722"/>
                      <a:pt x="94890" y="118990"/>
                      <a:pt x="42630" y="201961"/>
                    </a:cubicBezTo>
                    <a:cubicBezTo>
                      <a:pt x="15720" y="241468"/>
                      <a:pt x="0" y="288835"/>
                      <a:pt x="0" y="339794"/>
                    </a:cubicBezTo>
                    <a:cubicBezTo>
                      <a:pt x="0" y="383674"/>
                      <a:pt x="11660" y="424899"/>
                      <a:pt x="32116" y="460762"/>
                    </a:cubicBezTo>
                    <a:cubicBezTo>
                      <a:pt x="58819" y="517915"/>
                      <a:pt x="105093" y="565074"/>
                      <a:pt x="163078" y="594796"/>
                    </a:cubicBezTo>
                    <a:cubicBezTo>
                      <a:pt x="205709" y="615877"/>
                      <a:pt x="254117" y="627901"/>
                      <a:pt x="305023" y="627901"/>
                    </a:cubicBezTo>
                    <a:lnTo>
                      <a:pt x="1017873" y="627901"/>
                    </a:lnTo>
                    <a:cubicBezTo>
                      <a:pt x="1054465" y="627901"/>
                      <a:pt x="1090381" y="630764"/>
                      <a:pt x="1125412" y="636021"/>
                    </a:cubicBezTo>
                    <a:cubicBezTo>
                      <a:pt x="1128639" y="636489"/>
                      <a:pt x="1131814" y="636958"/>
                      <a:pt x="1134989" y="637478"/>
                    </a:cubicBezTo>
                    <a:cubicBezTo>
                      <a:pt x="1137227" y="637843"/>
                      <a:pt x="1139466" y="638155"/>
                      <a:pt x="1141652" y="638519"/>
                    </a:cubicBezTo>
                    <a:cubicBezTo>
                      <a:pt x="1146649" y="639404"/>
                      <a:pt x="1151646" y="640341"/>
                      <a:pt x="1156591" y="641330"/>
                    </a:cubicBezTo>
                    <a:cubicBezTo>
                      <a:pt x="1385827" y="717326"/>
                      <a:pt x="1559523" y="915226"/>
                      <a:pt x="1600540" y="1158360"/>
                    </a:cubicBezTo>
                    <a:lnTo>
                      <a:pt x="1606578" y="1158360"/>
                    </a:lnTo>
                    <a:cubicBezTo>
                      <a:pt x="1606578" y="1158360"/>
                      <a:pt x="1607567" y="1158412"/>
                      <a:pt x="1607567" y="1158412"/>
                    </a:cubicBezTo>
                    <a:cubicBezTo>
                      <a:pt x="1607359" y="1156643"/>
                      <a:pt x="1607151" y="1154925"/>
                      <a:pt x="1606943" y="1153155"/>
                    </a:cubicBezTo>
                    <a:lnTo>
                      <a:pt x="1610170" y="1154352"/>
                    </a:lnTo>
                    <a:lnTo>
                      <a:pt x="2082540" y="1154352"/>
                    </a:lnTo>
                    <a:cubicBezTo>
                      <a:pt x="2082540" y="1153520"/>
                      <a:pt x="2082540" y="1152687"/>
                      <a:pt x="2082592" y="1151802"/>
                    </a:cubicBezTo>
                    <a:lnTo>
                      <a:pt x="2093314" y="1151802"/>
                    </a:lnTo>
                    <a:cubicBezTo>
                      <a:pt x="2093314" y="1152687"/>
                      <a:pt x="2093262" y="1153572"/>
                      <a:pt x="2093210" y="1154509"/>
                    </a:cubicBezTo>
                    <a:lnTo>
                      <a:pt x="2353001" y="1154509"/>
                    </a:lnTo>
                    <a:lnTo>
                      <a:pt x="2353001" y="512814"/>
                    </a:lnTo>
                    <a:cubicBezTo>
                      <a:pt x="2346494" y="362124"/>
                      <a:pt x="2496351" y="380915"/>
                      <a:pt x="2496351" y="380915"/>
                    </a:cubicBezTo>
                    <a:lnTo>
                      <a:pt x="2711638" y="380915"/>
                    </a:lnTo>
                    <a:lnTo>
                      <a:pt x="2711638" y="134918"/>
                    </a:lnTo>
                    <a:cubicBezTo>
                      <a:pt x="2711638" y="134918"/>
                      <a:pt x="2726837" y="29513"/>
                      <a:pt x="2620130" y="4997"/>
                    </a:cubicBezTo>
                    <a:close/>
                  </a:path>
                </a:pathLst>
              </a:custGeom>
              <a:solidFill>
                <a:srgbClr val="65D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49" name="Google Shape;1349;p149"/>
              <p:cNvGrpSpPr/>
              <p:nvPr/>
            </p:nvGrpSpPr>
            <p:grpSpPr>
              <a:xfrm>
                <a:off x="6220968" y="3929049"/>
                <a:ext cx="2148247" cy="2208666"/>
                <a:chOff x="6220968" y="3929049"/>
                <a:chExt cx="2148247" cy="2208666"/>
              </a:xfrm>
            </p:grpSpPr>
            <p:sp>
              <p:nvSpPr>
                <p:cNvPr id="1350" name="Google Shape;1350;p149"/>
                <p:cNvSpPr/>
                <p:nvPr/>
              </p:nvSpPr>
              <p:spPr>
                <a:xfrm>
                  <a:off x="8185680" y="4359367"/>
                  <a:ext cx="676" cy="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1561" extrusionOk="0">
                      <a:moveTo>
                        <a:pt x="677" y="0"/>
                      </a:moveTo>
                      <a:cubicBezTo>
                        <a:pt x="677" y="0"/>
                        <a:pt x="572" y="0"/>
                        <a:pt x="520" y="0"/>
                      </a:cubicBezTo>
                      <a:cubicBezTo>
                        <a:pt x="364" y="521"/>
                        <a:pt x="156" y="1041"/>
                        <a:pt x="0" y="1561"/>
                      </a:cubicBezTo>
                      <a:cubicBezTo>
                        <a:pt x="208" y="1041"/>
                        <a:pt x="468" y="521"/>
                        <a:pt x="677" y="0"/>
                      </a:cubicBezTo>
                      <a:close/>
                    </a:path>
                  </a:pathLst>
                </a:custGeom>
                <a:solidFill>
                  <a:srgbClr val="B7E5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1" name="Google Shape;1351;p149"/>
                <p:cNvSpPr/>
                <p:nvPr/>
              </p:nvSpPr>
              <p:spPr>
                <a:xfrm>
                  <a:off x="6220968" y="3929049"/>
                  <a:ext cx="2148247" cy="220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247" h="2208666" extrusionOk="0">
                      <a:moveTo>
                        <a:pt x="2148195" y="1484054"/>
                      </a:moveTo>
                      <a:cubicBezTo>
                        <a:pt x="2145748" y="1376047"/>
                        <a:pt x="2120659" y="1274025"/>
                        <a:pt x="2077717" y="1183247"/>
                      </a:cubicBezTo>
                      <a:cubicBezTo>
                        <a:pt x="2074125" y="1175647"/>
                        <a:pt x="2070429" y="1168152"/>
                        <a:pt x="2066578" y="1160708"/>
                      </a:cubicBezTo>
                      <a:lnTo>
                        <a:pt x="2066838" y="1160084"/>
                      </a:lnTo>
                      <a:cubicBezTo>
                        <a:pt x="2062101" y="1154410"/>
                        <a:pt x="2057521" y="1148632"/>
                        <a:pt x="2052992" y="1142855"/>
                      </a:cubicBezTo>
                      <a:cubicBezTo>
                        <a:pt x="2051795" y="1141345"/>
                        <a:pt x="2050650" y="1139836"/>
                        <a:pt x="2049504" y="1138326"/>
                      </a:cubicBezTo>
                      <a:cubicBezTo>
                        <a:pt x="2045445" y="1133069"/>
                        <a:pt x="2041489" y="1127708"/>
                        <a:pt x="2037585" y="1122346"/>
                      </a:cubicBezTo>
                      <a:cubicBezTo>
                        <a:pt x="2037168" y="1121722"/>
                        <a:pt x="2036700" y="1121149"/>
                        <a:pt x="2036284" y="1120525"/>
                      </a:cubicBezTo>
                      <a:cubicBezTo>
                        <a:pt x="2032067" y="1114643"/>
                        <a:pt x="2027955" y="1108657"/>
                        <a:pt x="2023947" y="1102619"/>
                      </a:cubicBezTo>
                      <a:cubicBezTo>
                        <a:pt x="2022906" y="1101057"/>
                        <a:pt x="2021917" y="1099495"/>
                        <a:pt x="2020876" y="1097986"/>
                      </a:cubicBezTo>
                      <a:cubicBezTo>
                        <a:pt x="2017493" y="1092781"/>
                        <a:pt x="2014162" y="1087576"/>
                        <a:pt x="2010882" y="1082318"/>
                      </a:cubicBezTo>
                      <a:cubicBezTo>
                        <a:pt x="2010258" y="1081277"/>
                        <a:pt x="2009581" y="1080288"/>
                        <a:pt x="2008957" y="1079248"/>
                      </a:cubicBezTo>
                      <a:cubicBezTo>
                        <a:pt x="2005208" y="1073157"/>
                        <a:pt x="2001617" y="1066963"/>
                        <a:pt x="1998077" y="1060769"/>
                      </a:cubicBezTo>
                      <a:cubicBezTo>
                        <a:pt x="1997193" y="1059260"/>
                        <a:pt x="1996360" y="1057698"/>
                        <a:pt x="1995527" y="1056137"/>
                      </a:cubicBezTo>
                      <a:cubicBezTo>
                        <a:pt x="1992612" y="1050931"/>
                        <a:pt x="1989801" y="1045674"/>
                        <a:pt x="1986990" y="1040365"/>
                      </a:cubicBezTo>
                      <a:cubicBezTo>
                        <a:pt x="1986313" y="1039063"/>
                        <a:pt x="1985585" y="1037762"/>
                        <a:pt x="1984909" y="1036461"/>
                      </a:cubicBezTo>
                      <a:cubicBezTo>
                        <a:pt x="1981681" y="1030162"/>
                        <a:pt x="1978506" y="1023812"/>
                        <a:pt x="1975487" y="1017410"/>
                      </a:cubicBezTo>
                      <a:cubicBezTo>
                        <a:pt x="1974810" y="1015952"/>
                        <a:pt x="1974134" y="1014495"/>
                        <a:pt x="1973457" y="1013037"/>
                      </a:cubicBezTo>
                      <a:cubicBezTo>
                        <a:pt x="1970958" y="1007676"/>
                        <a:pt x="1968564" y="1002315"/>
                        <a:pt x="1966169" y="996954"/>
                      </a:cubicBezTo>
                      <a:cubicBezTo>
                        <a:pt x="1965493" y="995444"/>
                        <a:pt x="1964817" y="993882"/>
                        <a:pt x="1964191" y="992373"/>
                      </a:cubicBezTo>
                      <a:cubicBezTo>
                        <a:pt x="1961433" y="985867"/>
                        <a:pt x="1958726" y="979360"/>
                        <a:pt x="1956176" y="972802"/>
                      </a:cubicBezTo>
                      <a:cubicBezTo>
                        <a:pt x="1955656" y="971500"/>
                        <a:pt x="1955187" y="970199"/>
                        <a:pt x="1954718" y="968898"/>
                      </a:cubicBezTo>
                      <a:cubicBezTo>
                        <a:pt x="1952584" y="963328"/>
                        <a:pt x="1950502" y="957759"/>
                        <a:pt x="1948524" y="952137"/>
                      </a:cubicBezTo>
                      <a:cubicBezTo>
                        <a:pt x="1947951" y="950471"/>
                        <a:pt x="1947327" y="948806"/>
                        <a:pt x="1946754" y="947140"/>
                      </a:cubicBezTo>
                      <a:cubicBezTo>
                        <a:pt x="1944464" y="940477"/>
                        <a:pt x="1942226" y="933763"/>
                        <a:pt x="1940144" y="927048"/>
                      </a:cubicBezTo>
                      <a:cubicBezTo>
                        <a:pt x="1939832" y="926059"/>
                        <a:pt x="1939519" y="925018"/>
                        <a:pt x="1939207" y="924029"/>
                      </a:cubicBezTo>
                      <a:cubicBezTo>
                        <a:pt x="1937385" y="918147"/>
                        <a:pt x="1935667" y="912213"/>
                        <a:pt x="1934002" y="906279"/>
                      </a:cubicBezTo>
                      <a:cubicBezTo>
                        <a:pt x="1933534" y="904510"/>
                        <a:pt x="1933013" y="902740"/>
                        <a:pt x="1932544" y="900970"/>
                      </a:cubicBezTo>
                      <a:cubicBezTo>
                        <a:pt x="1930723" y="894151"/>
                        <a:pt x="1928953" y="887332"/>
                        <a:pt x="1927287" y="880462"/>
                      </a:cubicBezTo>
                      <a:cubicBezTo>
                        <a:pt x="1927183" y="879941"/>
                        <a:pt x="1927027" y="879369"/>
                        <a:pt x="1926923" y="878848"/>
                      </a:cubicBezTo>
                      <a:cubicBezTo>
                        <a:pt x="1925413" y="872446"/>
                        <a:pt x="1924008" y="865991"/>
                        <a:pt x="1922654" y="859537"/>
                      </a:cubicBezTo>
                      <a:cubicBezTo>
                        <a:pt x="1922290" y="857715"/>
                        <a:pt x="1921925" y="855893"/>
                        <a:pt x="1921561" y="854071"/>
                      </a:cubicBezTo>
                      <a:cubicBezTo>
                        <a:pt x="1920208" y="847357"/>
                        <a:pt x="1918959" y="840694"/>
                        <a:pt x="1917814" y="833927"/>
                      </a:cubicBezTo>
                      <a:cubicBezTo>
                        <a:pt x="1917814" y="833667"/>
                        <a:pt x="1917710" y="833355"/>
                        <a:pt x="1917657" y="833094"/>
                      </a:cubicBezTo>
                      <a:cubicBezTo>
                        <a:pt x="1917085" y="829711"/>
                        <a:pt x="1916565" y="826328"/>
                        <a:pt x="1916044" y="822944"/>
                      </a:cubicBezTo>
                      <a:cubicBezTo>
                        <a:pt x="1915471" y="819353"/>
                        <a:pt x="1914951" y="815761"/>
                        <a:pt x="1914482" y="812170"/>
                      </a:cubicBezTo>
                      <a:cubicBezTo>
                        <a:pt x="1914222" y="810348"/>
                        <a:pt x="1914014" y="808526"/>
                        <a:pt x="1913754" y="806652"/>
                      </a:cubicBezTo>
                      <a:cubicBezTo>
                        <a:pt x="1912973" y="800458"/>
                        <a:pt x="1912192" y="794212"/>
                        <a:pt x="1911567" y="787966"/>
                      </a:cubicBezTo>
                      <a:cubicBezTo>
                        <a:pt x="1911464" y="787081"/>
                        <a:pt x="1911359" y="786196"/>
                        <a:pt x="1911255" y="785259"/>
                      </a:cubicBezTo>
                      <a:cubicBezTo>
                        <a:pt x="1910579" y="778284"/>
                        <a:pt x="1910006" y="771257"/>
                        <a:pt x="1909486" y="764282"/>
                      </a:cubicBezTo>
                      <a:cubicBezTo>
                        <a:pt x="1909381" y="762512"/>
                        <a:pt x="1909277" y="760691"/>
                        <a:pt x="1909121" y="758921"/>
                      </a:cubicBezTo>
                      <a:cubicBezTo>
                        <a:pt x="1908757" y="752987"/>
                        <a:pt x="1908444" y="747001"/>
                        <a:pt x="1908236" y="741015"/>
                      </a:cubicBezTo>
                      <a:cubicBezTo>
                        <a:pt x="1908236" y="739714"/>
                        <a:pt x="1908132" y="738464"/>
                        <a:pt x="1908080" y="737163"/>
                      </a:cubicBezTo>
                      <a:cubicBezTo>
                        <a:pt x="1907872" y="730188"/>
                        <a:pt x="1907715" y="723161"/>
                        <a:pt x="1907715" y="716186"/>
                      </a:cubicBezTo>
                      <a:cubicBezTo>
                        <a:pt x="1907715" y="714521"/>
                        <a:pt x="1907715" y="712803"/>
                        <a:pt x="1907715" y="711137"/>
                      </a:cubicBezTo>
                      <a:cubicBezTo>
                        <a:pt x="1907715" y="705307"/>
                        <a:pt x="1907820" y="699426"/>
                        <a:pt x="1907976" y="693596"/>
                      </a:cubicBezTo>
                      <a:cubicBezTo>
                        <a:pt x="1907976" y="692086"/>
                        <a:pt x="1908028" y="690525"/>
                        <a:pt x="1908080" y="689015"/>
                      </a:cubicBezTo>
                      <a:cubicBezTo>
                        <a:pt x="1908340" y="682040"/>
                        <a:pt x="1908653" y="675013"/>
                        <a:pt x="1909069" y="668038"/>
                      </a:cubicBezTo>
                      <a:cubicBezTo>
                        <a:pt x="1909173" y="666529"/>
                        <a:pt x="1909277" y="665019"/>
                        <a:pt x="1909381" y="663510"/>
                      </a:cubicBezTo>
                      <a:cubicBezTo>
                        <a:pt x="1909798" y="657680"/>
                        <a:pt x="1910266" y="651850"/>
                        <a:pt x="1910787" y="646020"/>
                      </a:cubicBezTo>
                      <a:cubicBezTo>
                        <a:pt x="1910943" y="644355"/>
                        <a:pt x="1911099" y="642689"/>
                        <a:pt x="1911255" y="640971"/>
                      </a:cubicBezTo>
                      <a:cubicBezTo>
                        <a:pt x="1911932" y="633996"/>
                        <a:pt x="1912765" y="627022"/>
                        <a:pt x="1913649" y="620099"/>
                      </a:cubicBezTo>
                      <a:cubicBezTo>
                        <a:pt x="1913806" y="618849"/>
                        <a:pt x="1914014" y="617548"/>
                        <a:pt x="1914170" y="616299"/>
                      </a:cubicBezTo>
                      <a:cubicBezTo>
                        <a:pt x="1914951" y="610365"/>
                        <a:pt x="1915836" y="604483"/>
                        <a:pt x="1916772" y="598549"/>
                      </a:cubicBezTo>
                      <a:cubicBezTo>
                        <a:pt x="1917033" y="596780"/>
                        <a:pt x="1917345" y="595010"/>
                        <a:pt x="1917657" y="593240"/>
                      </a:cubicBezTo>
                      <a:cubicBezTo>
                        <a:pt x="1918802" y="586317"/>
                        <a:pt x="1920052" y="579394"/>
                        <a:pt x="1921405" y="572471"/>
                      </a:cubicBezTo>
                      <a:cubicBezTo>
                        <a:pt x="1921561" y="571586"/>
                        <a:pt x="1921770" y="570702"/>
                        <a:pt x="1921978" y="569816"/>
                      </a:cubicBezTo>
                      <a:cubicBezTo>
                        <a:pt x="1923227" y="563674"/>
                        <a:pt x="1924528" y="557532"/>
                        <a:pt x="1925934" y="551442"/>
                      </a:cubicBezTo>
                      <a:cubicBezTo>
                        <a:pt x="1926350" y="549621"/>
                        <a:pt x="1926767" y="547851"/>
                        <a:pt x="1927183" y="546081"/>
                      </a:cubicBezTo>
                      <a:cubicBezTo>
                        <a:pt x="1928797" y="539210"/>
                        <a:pt x="1930514" y="532339"/>
                        <a:pt x="1932336" y="525469"/>
                      </a:cubicBezTo>
                      <a:cubicBezTo>
                        <a:pt x="1932388" y="525208"/>
                        <a:pt x="1932492" y="524896"/>
                        <a:pt x="1932596" y="524636"/>
                      </a:cubicBezTo>
                      <a:cubicBezTo>
                        <a:pt x="1934366" y="518025"/>
                        <a:pt x="1936240" y="511519"/>
                        <a:pt x="1938218" y="504960"/>
                      </a:cubicBezTo>
                      <a:cubicBezTo>
                        <a:pt x="1938739" y="503190"/>
                        <a:pt x="1939311" y="501369"/>
                        <a:pt x="1939832" y="499599"/>
                      </a:cubicBezTo>
                      <a:cubicBezTo>
                        <a:pt x="1941757" y="493249"/>
                        <a:pt x="1943788" y="486950"/>
                        <a:pt x="1945922" y="480704"/>
                      </a:cubicBezTo>
                      <a:cubicBezTo>
                        <a:pt x="1946078" y="480183"/>
                        <a:pt x="1946234" y="479715"/>
                        <a:pt x="1946390" y="479194"/>
                      </a:cubicBezTo>
                      <a:cubicBezTo>
                        <a:pt x="1948680" y="472480"/>
                        <a:pt x="1951075" y="465817"/>
                        <a:pt x="1953573" y="459206"/>
                      </a:cubicBezTo>
                      <a:cubicBezTo>
                        <a:pt x="1954198" y="457489"/>
                        <a:pt x="1954875" y="455771"/>
                        <a:pt x="1955551" y="454053"/>
                      </a:cubicBezTo>
                      <a:cubicBezTo>
                        <a:pt x="1957165" y="449889"/>
                        <a:pt x="1958831" y="445725"/>
                        <a:pt x="1960548" y="441561"/>
                      </a:cubicBezTo>
                      <a:cubicBezTo>
                        <a:pt x="1957269" y="442134"/>
                        <a:pt x="1953885" y="442446"/>
                        <a:pt x="1950450" y="442446"/>
                      </a:cubicBezTo>
                      <a:lnTo>
                        <a:pt x="529436" y="442446"/>
                      </a:lnTo>
                      <a:cubicBezTo>
                        <a:pt x="495082" y="442446"/>
                        <a:pt x="466974" y="414338"/>
                        <a:pt x="466974" y="379984"/>
                      </a:cubicBezTo>
                      <a:lnTo>
                        <a:pt x="466974" y="110"/>
                      </a:lnTo>
                      <a:lnTo>
                        <a:pt x="234719" y="110"/>
                      </a:lnTo>
                      <a:cubicBezTo>
                        <a:pt x="127336" y="-2440"/>
                        <a:pt x="67946" y="39669"/>
                        <a:pt x="35778" y="94168"/>
                      </a:cubicBezTo>
                      <a:cubicBezTo>
                        <a:pt x="35361" y="94844"/>
                        <a:pt x="34945" y="95573"/>
                        <a:pt x="34580" y="96249"/>
                      </a:cubicBezTo>
                      <a:cubicBezTo>
                        <a:pt x="-19710" y="190671"/>
                        <a:pt x="6160" y="320593"/>
                        <a:pt x="6160" y="320593"/>
                      </a:cubicBezTo>
                      <a:lnTo>
                        <a:pt x="6160" y="2201692"/>
                      </a:lnTo>
                      <a:cubicBezTo>
                        <a:pt x="6160" y="2201692"/>
                        <a:pt x="6004" y="2208511"/>
                        <a:pt x="6004" y="2208667"/>
                      </a:cubicBezTo>
                      <a:lnTo>
                        <a:pt x="1485367" y="2208667"/>
                      </a:lnTo>
                      <a:cubicBezTo>
                        <a:pt x="1851448" y="2208667"/>
                        <a:pt x="2148247" y="1892088"/>
                        <a:pt x="2148247" y="1501543"/>
                      </a:cubicBezTo>
                      <a:cubicBezTo>
                        <a:pt x="2148247" y="1495714"/>
                        <a:pt x="2148143" y="1489936"/>
                        <a:pt x="2147987" y="1484106"/>
                      </a:cubicBezTo>
                      <a:close/>
                    </a:path>
                  </a:pathLst>
                </a:custGeom>
                <a:solidFill>
                  <a:srgbClr val="00B0E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52" name="Google Shape;1352;p149"/>
              <p:cNvSpPr/>
              <p:nvPr/>
            </p:nvSpPr>
            <p:spPr>
              <a:xfrm>
                <a:off x="6688098" y="3065047"/>
                <a:ext cx="1545937" cy="1306499"/>
              </a:xfrm>
              <a:custGeom>
                <a:avLst/>
                <a:gdLst/>
                <a:ahLst/>
                <a:cxnLst/>
                <a:rect l="l" t="t" r="r" b="b"/>
                <a:pathLst>
                  <a:path w="1545937" h="1306499" extrusionOk="0">
                    <a:moveTo>
                      <a:pt x="1520381" y="1232638"/>
                    </a:moveTo>
                    <a:cubicBezTo>
                      <a:pt x="1526574" y="1216242"/>
                      <a:pt x="1533133" y="1199950"/>
                      <a:pt x="1545938" y="1188394"/>
                    </a:cubicBezTo>
                    <a:lnTo>
                      <a:pt x="1545938" y="62462"/>
                    </a:lnTo>
                    <a:cubicBezTo>
                      <a:pt x="1545938" y="28108"/>
                      <a:pt x="1517830" y="0"/>
                      <a:pt x="1483475" y="0"/>
                    </a:cubicBezTo>
                    <a:lnTo>
                      <a:pt x="62462" y="0"/>
                    </a:lnTo>
                    <a:cubicBezTo>
                      <a:pt x="28108" y="0"/>
                      <a:pt x="0" y="28108"/>
                      <a:pt x="0" y="62462"/>
                    </a:cubicBezTo>
                    <a:lnTo>
                      <a:pt x="0" y="1244038"/>
                    </a:lnTo>
                    <a:cubicBezTo>
                      <a:pt x="0" y="1278392"/>
                      <a:pt x="28108" y="1306500"/>
                      <a:pt x="62462" y="1306500"/>
                    </a:cubicBezTo>
                    <a:lnTo>
                      <a:pt x="1483475" y="1306500"/>
                    </a:lnTo>
                    <a:cubicBezTo>
                      <a:pt x="1487224" y="1306500"/>
                      <a:pt x="1490919" y="1306083"/>
                      <a:pt x="1494510" y="1305459"/>
                    </a:cubicBezTo>
                    <a:cubicBezTo>
                      <a:pt x="1496645" y="1298692"/>
                      <a:pt x="1498779" y="1291769"/>
                      <a:pt x="1501173" y="1284950"/>
                    </a:cubicBezTo>
                    <a:cubicBezTo>
                      <a:pt x="1505233" y="1266888"/>
                      <a:pt x="1513666" y="1250492"/>
                      <a:pt x="1520381" y="1232638"/>
                    </a:cubicBezTo>
                    <a:close/>
                  </a:path>
                </a:pathLst>
              </a:custGeom>
              <a:solidFill>
                <a:srgbClr val="91A7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149"/>
              <p:cNvSpPr/>
              <p:nvPr/>
            </p:nvSpPr>
            <p:spPr>
              <a:xfrm>
                <a:off x="4642412" y="5053373"/>
                <a:ext cx="1998788" cy="1084759"/>
              </a:xfrm>
              <a:custGeom>
                <a:avLst/>
                <a:gdLst/>
                <a:ahLst/>
                <a:cxnLst/>
                <a:rect l="l" t="t" r="r" b="b"/>
                <a:pathLst>
                  <a:path w="1998788" h="1084759" extrusionOk="0">
                    <a:moveTo>
                      <a:pt x="1970680" y="0"/>
                    </a:moveTo>
                    <a:lnTo>
                      <a:pt x="204876" y="0"/>
                    </a:lnTo>
                    <a:lnTo>
                      <a:pt x="204876" y="2134"/>
                    </a:lnTo>
                    <a:lnTo>
                      <a:pt x="180932" y="2134"/>
                    </a:lnTo>
                    <a:lnTo>
                      <a:pt x="180932" y="57726"/>
                    </a:lnTo>
                    <a:cubicBezTo>
                      <a:pt x="180932" y="57726"/>
                      <a:pt x="196079" y="165212"/>
                      <a:pt x="95463" y="165212"/>
                    </a:cubicBezTo>
                    <a:cubicBezTo>
                      <a:pt x="95463" y="165212"/>
                      <a:pt x="5205" y="163182"/>
                      <a:pt x="0" y="293832"/>
                    </a:cubicBezTo>
                    <a:lnTo>
                      <a:pt x="0" y="1079138"/>
                    </a:lnTo>
                    <a:lnTo>
                      <a:pt x="194882" y="1079138"/>
                    </a:lnTo>
                    <a:lnTo>
                      <a:pt x="194882" y="1084759"/>
                    </a:lnTo>
                    <a:cubicBezTo>
                      <a:pt x="194882" y="1084759"/>
                      <a:pt x="1998788" y="1084759"/>
                      <a:pt x="1998788" y="1084759"/>
                    </a:cubicBezTo>
                    <a:lnTo>
                      <a:pt x="1998788" y="0"/>
                    </a:lnTo>
                    <a:lnTo>
                      <a:pt x="1970576" y="0"/>
                    </a:lnTo>
                    <a:close/>
                  </a:path>
                </a:pathLst>
              </a:custGeom>
              <a:solidFill>
                <a:srgbClr val="66D5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149"/>
              <p:cNvSpPr/>
              <p:nvPr/>
            </p:nvSpPr>
            <p:spPr>
              <a:xfrm>
                <a:off x="7052461" y="1258799"/>
                <a:ext cx="1509501" cy="1847838"/>
              </a:xfrm>
              <a:custGeom>
                <a:avLst/>
                <a:gdLst/>
                <a:ahLst/>
                <a:cxnLst/>
                <a:rect l="l" t="t" r="r" b="b"/>
                <a:pathLst>
                  <a:path w="1509501" h="1847838" extrusionOk="0">
                    <a:moveTo>
                      <a:pt x="1471243" y="879675"/>
                    </a:moveTo>
                    <a:lnTo>
                      <a:pt x="635083" y="879675"/>
                    </a:lnTo>
                    <a:cubicBezTo>
                      <a:pt x="588237" y="879675"/>
                      <a:pt x="577827" y="833817"/>
                      <a:pt x="577827" y="827623"/>
                    </a:cubicBezTo>
                    <a:cubicBezTo>
                      <a:pt x="577827" y="791187"/>
                      <a:pt x="598647" y="765161"/>
                      <a:pt x="635083" y="765161"/>
                    </a:cubicBezTo>
                    <a:cubicBezTo>
                      <a:pt x="831006" y="765161"/>
                      <a:pt x="994397" y="595889"/>
                      <a:pt x="994397" y="383934"/>
                    </a:cubicBezTo>
                    <a:cubicBezTo>
                      <a:pt x="994397" y="171979"/>
                      <a:pt x="835535" y="104"/>
                      <a:pt x="639612" y="104"/>
                    </a:cubicBezTo>
                    <a:lnTo>
                      <a:pt x="499697" y="104"/>
                    </a:lnTo>
                    <a:lnTo>
                      <a:pt x="499697" y="0"/>
                    </a:lnTo>
                    <a:lnTo>
                      <a:pt x="0" y="0"/>
                    </a:lnTo>
                    <a:lnTo>
                      <a:pt x="0" y="1785376"/>
                    </a:lnTo>
                    <a:cubicBezTo>
                      <a:pt x="0" y="1819730"/>
                      <a:pt x="28108" y="1847838"/>
                      <a:pt x="62462" y="1847838"/>
                    </a:cubicBezTo>
                    <a:lnTo>
                      <a:pt x="1447039" y="1847838"/>
                    </a:lnTo>
                    <a:cubicBezTo>
                      <a:pt x="1481394" y="1847838"/>
                      <a:pt x="1509501" y="1819730"/>
                      <a:pt x="1509501" y="1785376"/>
                    </a:cubicBezTo>
                    <a:lnTo>
                      <a:pt x="1509501" y="879675"/>
                    </a:lnTo>
                    <a:lnTo>
                      <a:pt x="1471191" y="879675"/>
                    </a:lnTo>
                    <a:close/>
                  </a:path>
                </a:pathLst>
              </a:custGeom>
              <a:solidFill>
                <a:srgbClr val="4365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5" name="Google Shape;1355;p149"/>
            <p:cNvSpPr txBox="1"/>
            <p:nvPr/>
          </p:nvSpPr>
          <p:spPr>
            <a:xfrm>
              <a:off x="882575" y="2059560"/>
              <a:ext cx="168903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DS/ML Platforms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6" name="Google Shape;1356;p149"/>
            <p:cNvCxnSpPr/>
            <p:nvPr/>
          </p:nvCxnSpPr>
          <p:spPr>
            <a:xfrm rot="10800000">
              <a:off x="985547" y="2397011"/>
              <a:ext cx="2170800" cy="393300"/>
            </a:xfrm>
            <a:prstGeom prst="bentConnector3">
              <a:avLst>
                <a:gd name="adj1" fmla="val 13946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57" name="Google Shape;1357;p149"/>
            <p:cNvSpPr/>
            <p:nvPr/>
          </p:nvSpPr>
          <p:spPr>
            <a:xfrm>
              <a:off x="3134872" y="2758124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8" name="Google Shape;1358;p1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33907" y="4608064"/>
              <a:ext cx="712786" cy="294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149" descr="Impala ODBC and JDBC Drivers - Simba - insightsoftwar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30993" y="4138695"/>
              <a:ext cx="1072811" cy="58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0" name="Google Shape;1360;p149"/>
            <p:cNvPicPr preferRelativeResize="0"/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6267523" y="5292687"/>
              <a:ext cx="692084" cy="31506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61" name="Google Shape;1361;p149"/>
            <p:cNvCxnSpPr/>
            <p:nvPr/>
          </p:nvCxnSpPr>
          <p:spPr>
            <a:xfrm flipH="1">
              <a:off x="5219292" y="5579316"/>
              <a:ext cx="1924200" cy="735600"/>
            </a:xfrm>
            <a:prstGeom prst="bentConnector3">
              <a:avLst>
                <a:gd name="adj1" fmla="val -18695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62" name="Google Shape;1362;p149"/>
            <p:cNvSpPr/>
            <p:nvPr/>
          </p:nvSpPr>
          <p:spPr>
            <a:xfrm>
              <a:off x="7113380" y="5531717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49"/>
            <p:cNvSpPr txBox="1"/>
            <p:nvPr/>
          </p:nvSpPr>
          <p:spPr>
            <a:xfrm>
              <a:off x="5130087" y="5982953"/>
              <a:ext cx="207461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Big Data / Distributed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64" name="Google Shape;1364;p149"/>
            <p:cNvCxnSpPr/>
            <p:nvPr/>
          </p:nvCxnSpPr>
          <p:spPr>
            <a:xfrm flipH="1">
              <a:off x="3992917" y="5554246"/>
              <a:ext cx="767100" cy="760800"/>
            </a:xfrm>
            <a:prstGeom prst="bentConnector3">
              <a:avLst>
                <a:gd name="adj1" fmla="val -47810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65" name="Google Shape;1365;p149"/>
            <p:cNvSpPr/>
            <p:nvPr/>
          </p:nvSpPr>
          <p:spPr>
            <a:xfrm>
              <a:off x="4750751" y="5520533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49"/>
            <p:cNvSpPr txBox="1"/>
            <p:nvPr/>
          </p:nvSpPr>
          <p:spPr>
            <a:xfrm>
              <a:off x="3893371" y="5982933"/>
              <a:ext cx="8738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NOSQL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7" name="Google Shape;1367;p1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474373" y="5254077"/>
              <a:ext cx="857974" cy="188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149" descr="Apache HBase – Apache HBase™ Hom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59653" y="4859193"/>
              <a:ext cx="937859" cy="23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14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646098" y="4881529"/>
              <a:ext cx="308266" cy="311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0" name="Google Shape;1370;p14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044057" y="5470480"/>
              <a:ext cx="856764" cy="23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1" name="Google Shape;1371;p149" descr="MQTT to Cassandra in Real-Tim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449157" y="5103813"/>
              <a:ext cx="459927" cy="34470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72" name="Google Shape;1372;p149"/>
            <p:cNvCxnSpPr/>
            <p:nvPr/>
          </p:nvCxnSpPr>
          <p:spPr>
            <a:xfrm flipH="1">
              <a:off x="1133976" y="5386452"/>
              <a:ext cx="2529000" cy="305400"/>
            </a:xfrm>
            <a:prstGeom prst="bentConnector3">
              <a:avLst>
                <a:gd name="adj1" fmla="val 35418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73" name="Google Shape;1373;p149"/>
            <p:cNvSpPr/>
            <p:nvPr/>
          </p:nvSpPr>
          <p:spPr>
            <a:xfrm>
              <a:off x="3647319" y="5352734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49"/>
            <p:cNvSpPr txBox="1"/>
            <p:nvPr/>
          </p:nvSpPr>
          <p:spPr>
            <a:xfrm>
              <a:off x="1051214" y="5344740"/>
              <a:ext cx="145942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Warehousing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5" name="Google Shape;1375;p14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752226" y="5172360"/>
              <a:ext cx="642622" cy="194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14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907171" y="5398817"/>
              <a:ext cx="489918" cy="270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149" descr="The data modeling platform for BigQuery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848723" y="4588244"/>
              <a:ext cx="677107" cy="23730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78" name="Google Shape;1378;p149"/>
            <p:cNvCxnSpPr/>
            <p:nvPr/>
          </p:nvCxnSpPr>
          <p:spPr>
            <a:xfrm flipH="1">
              <a:off x="1758004" y="4471662"/>
              <a:ext cx="2777700" cy="332100"/>
            </a:xfrm>
            <a:prstGeom prst="bentConnector3">
              <a:avLst>
                <a:gd name="adj1" fmla="val 62632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79" name="Google Shape;1379;p149"/>
            <p:cNvSpPr/>
            <p:nvPr/>
          </p:nvSpPr>
          <p:spPr>
            <a:xfrm>
              <a:off x="4520044" y="4437944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49"/>
            <p:cNvSpPr txBox="1"/>
            <p:nvPr/>
          </p:nvSpPr>
          <p:spPr>
            <a:xfrm>
              <a:off x="1795453" y="4478777"/>
              <a:ext cx="64536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Cloud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1" name="Google Shape;1381;p14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344204" y="4145452"/>
              <a:ext cx="409490" cy="245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14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365201" y="4018056"/>
              <a:ext cx="582328" cy="168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14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4847776" y="4366843"/>
              <a:ext cx="912887" cy="57055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84" name="Google Shape;1384;p149"/>
            <p:cNvCxnSpPr/>
            <p:nvPr/>
          </p:nvCxnSpPr>
          <p:spPr>
            <a:xfrm rot="10800000">
              <a:off x="817959" y="3987948"/>
              <a:ext cx="2855400" cy="268500"/>
            </a:xfrm>
            <a:prstGeom prst="bentConnector3">
              <a:avLst>
                <a:gd name="adj1" fmla="val 41740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85" name="Google Shape;1385;p149"/>
            <p:cNvSpPr/>
            <p:nvPr/>
          </p:nvSpPr>
          <p:spPr>
            <a:xfrm>
              <a:off x="3657706" y="4222719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49"/>
            <p:cNvSpPr txBox="1"/>
            <p:nvPr/>
          </p:nvSpPr>
          <p:spPr>
            <a:xfrm>
              <a:off x="811606" y="3648912"/>
              <a:ext cx="139849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Data Sourcing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7" name="Google Shape;1387;p14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516916" y="4227814"/>
              <a:ext cx="987321" cy="3402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8" name="Google Shape;1388;p149"/>
            <p:cNvSpPr txBox="1"/>
            <p:nvPr/>
          </p:nvSpPr>
          <p:spPr>
            <a:xfrm>
              <a:off x="8362003" y="4654347"/>
              <a:ext cx="546728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Oryx</a:t>
              </a: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9" name="Google Shape;1389;p149" descr="Spark Streaming (procesamiento por lotes y tiempo real) - Diego Calvo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591784" y="4320253"/>
              <a:ext cx="718033" cy="452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0" name="Google Shape;1390;p149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7589012" y="5514582"/>
              <a:ext cx="577143" cy="210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1" name="Google Shape;1391;p149" descr="GitHub - OryxProject/oryx: Oryx 2: Lambda architecture on Apache Spark,  Apache Kafka for real-time large scale machine learni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442530" y="4382643"/>
              <a:ext cx="340703" cy="340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2" name="Google Shape;1392;p149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834267" y="5169680"/>
              <a:ext cx="641055" cy="32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3" name="Google Shape;1393;p149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863042" y="4882077"/>
              <a:ext cx="494486" cy="208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149" descr="H2o.ai is the leading company that can make a huge difference - Passionate  In Marketing"/>
            <p:cNvPicPr preferRelativeResize="0"/>
            <p:nvPr/>
          </p:nvPicPr>
          <p:blipFill rotWithShape="1">
            <a:blip r:embed="rId23">
              <a:alphaModFix/>
            </a:blip>
            <a:srcRect l="23704" t="19555" r="20635" b="20945"/>
            <a:stretch/>
          </p:blipFill>
          <p:spPr>
            <a:xfrm>
              <a:off x="3891970" y="3184540"/>
              <a:ext cx="600884" cy="28101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95" name="Google Shape;1395;p149"/>
            <p:cNvCxnSpPr/>
            <p:nvPr/>
          </p:nvCxnSpPr>
          <p:spPr>
            <a:xfrm rot="10800000">
              <a:off x="1267164" y="3227430"/>
              <a:ext cx="3483300" cy="285300"/>
            </a:xfrm>
            <a:prstGeom prst="bentConnector3">
              <a:avLst>
                <a:gd name="adj1" fmla="val 42790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96" name="Google Shape;1396;p149"/>
            <p:cNvSpPr/>
            <p:nvPr/>
          </p:nvSpPr>
          <p:spPr>
            <a:xfrm>
              <a:off x="4734811" y="3479007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49"/>
            <p:cNvSpPr txBox="1"/>
            <p:nvPr/>
          </p:nvSpPr>
          <p:spPr>
            <a:xfrm>
              <a:off x="1181659" y="2888554"/>
              <a:ext cx="168903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Containerization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98" name="Google Shape;1398;p149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5359075" y="3548855"/>
              <a:ext cx="777318" cy="200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149" descr="Text&#10;&#10;Description automatically generated with medium confidence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034727" y="3111933"/>
              <a:ext cx="607423" cy="302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149"/>
            <p:cNvPicPr preferRelativeResize="0"/>
            <p:nvPr/>
          </p:nvPicPr>
          <p:blipFill rotWithShape="1">
            <a:blip r:embed="rId2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4811708" y="3437931"/>
              <a:ext cx="447575" cy="38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149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5153937" y="2227851"/>
              <a:ext cx="590440" cy="332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2" name="Google Shape;1402;p149" descr="Brand Assets - Prefect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5107020" y="2633609"/>
              <a:ext cx="621096" cy="158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3" name="Google Shape;1403;p149" descr="Kubeflow logo? · Issue #187 · kubeflow/kubeflow · GitHub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4557086" y="2573712"/>
              <a:ext cx="503600" cy="50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4" name="Google Shape;1404;p149" descr="GitHub - Netflix/metaflow: Build and manage real-life data science projects  with ease!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5816619" y="2614867"/>
              <a:ext cx="735811" cy="367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5" name="Google Shape;1405;p149" descr="Managed MLflow – Databricks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5327083" y="2819797"/>
              <a:ext cx="558784" cy="21589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06" name="Google Shape;1406;p149"/>
            <p:cNvCxnSpPr/>
            <p:nvPr/>
          </p:nvCxnSpPr>
          <p:spPr>
            <a:xfrm>
              <a:off x="10427856" y="4667432"/>
              <a:ext cx="1189565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07" name="Google Shape;1407;p149"/>
            <p:cNvSpPr txBox="1"/>
            <p:nvPr/>
          </p:nvSpPr>
          <p:spPr>
            <a:xfrm>
              <a:off x="10334347" y="4351393"/>
              <a:ext cx="149131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00B9FF"/>
                  </a:solidFill>
                  <a:latin typeface="Calibri"/>
                  <a:ea typeface="Calibri"/>
                  <a:cs typeface="Calibri"/>
                  <a:sym typeface="Calibri"/>
                </a:rPr>
                <a:t>Acquire and Prepare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8" name="Google Shape;1408;p149"/>
            <p:cNvCxnSpPr/>
            <p:nvPr/>
          </p:nvCxnSpPr>
          <p:spPr>
            <a:xfrm>
              <a:off x="10427856" y="5147383"/>
              <a:ext cx="121226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09" name="Google Shape;1409;p149"/>
            <p:cNvSpPr txBox="1"/>
            <p:nvPr/>
          </p:nvSpPr>
          <p:spPr>
            <a:xfrm>
              <a:off x="10334346" y="4826258"/>
              <a:ext cx="1209327" cy="2769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365A9"/>
                  </a:solidFill>
                  <a:latin typeface="Calibri"/>
                  <a:ea typeface="Calibri"/>
                  <a:cs typeface="Calibri"/>
                  <a:sym typeface="Calibri"/>
                </a:rPr>
                <a:t>Analyze</a:t>
              </a:r>
              <a:endParaRPr sz="1400" b="0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149"/>
            <p:cNvSpPr/>
            <p:nvPr/>
          </p:nvSpPr>
          <p:spPr>
            <a:xfrm>
              <a:off x="10265985" y="4462450"/>
              <a:ext cx="98165" cy="981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149"/>
            <p:cNvSpPr/>
            <p:nvPr/>
          </p:nvSpPr>
          <p:spPr>
            <a:xfrm>
              <a:off x="10265985" y="4925761"/>
              <a:ext cx="98165" cy="98165"/>
            </a:xfrm>
            <a:prstGeom prst="rect">
              <a:avLst/>
            </a:prstGeom>
            <a:solidFill>
              <a:srgbClr val="4365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12" name="Google Shape;1412;p149"/>
            <p:cNvCxnSpPr>
              <a:endCxn id="1413" idx="0"/>
            </p:cNvCxnSpPr>
            <p:nvPr/>
          </p:nvCxnSpPr>
          <p:spPr>
            <a:xfrm>
              <a:off x="4090474" y="1364569"/>
              <a:ext cx="972300" cy="416400"/>
            </a:xfrm>
            <a:prstGeom prst="bentConnector2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13" name="Google Shape;1413;p149"/>
            <p:cNvSpPr/>
            <p:nvPr/>
          </p:nvSpPr>
          <p:spPr>
            <a:xfrm>
              <a:off x="5028567" y="1780969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149"/>
            <p:cNvSpPr txBox="1"/>
            <p:nvPr/>
          </p:nvSpPr>
          <p:spPr>
            <a:xfrm>
              <a:off x="3984293" y="1051363"/>
              <a:ext cx="107639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Interface</a:t>
              </a:r>
              <a:endPara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15" name="Google Shape;1415;p149"/>
            <p:cNvCxnSpPr/>
            <p:nvPr/>
          </p:nvCxnSpPr>
          <p:spPr>
            <a:xfrm>
              <a:off x="1471625" y="1589475"/>
              <a:ext cx="3635100" cy="722400"/>
            </a:xfrm>
            <a:prstGeom prst="bentConnector3">
              <a:avLst>
                <a:gd name="adj1" fmla="val 50019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16" name="Google Shape;1416;p149"/>
            <p:cNvSpPr txBox="1"/>
            <p:nvPr/>
          </p:nvSpPr>
          <p:spPr>
            <a:xfrm>
              <a:off x="1102626" y="1182517"/>
              <a:ext cx="1356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Orchestration</a:t>
              </a:r>
              <a:endPara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17" name="Google Shape;1417;p149"/>
            <p:cNvCxnSpPr/>
            <p:nvPr/>
          </p:nvCxnSpPr>
          <p:spPr>
            <a:xfrm>
              <a:off x="10427856" y="5615115"/>
              <a:ext cx="121226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18" name="Google Shape;1418;p149"/>
            <p:cNvSpPr txBox="1"/>
            <p:nvPr/>
          </p:nvSpPr>
          <p:spPr>
            <a:xfrm>
              <a:off x="10326552" y="5302456"/>
              <a:ext cx="120932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Deploy</a:t>
              </a:r>
              <a:endPara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149"/>
            <p:cNvSpPr/>
            <p:nvPr/>
          </p:nvSpPr>
          <p:spPr>
            <a:xfrm>
              <a:off x="10265985" y="5401959"/>
              <a:ext cx="98165" cy="981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149"/>
            <p:cNvSpPr/>
            <p:nvPr/>
          </p:nvSpPr>
          <p:spPr>
            <a:xfrm>
              <a:off x="10205954" y="2587926"/>
              <a:ext cx="5611" cy="8355"/>
            </a:xfrm>
            <a:custGeom>
              <a:avLst/>
              <a:gdLst/>
              <a:ahLst/>
              <a:cxnLst/>
              <a:rect l="l" t="t" r="r" b="b"/>
              <a:pathLst>
                <a:path w="5611" h="8355" extrusionOk="0">
                  <a:moveTo>
                    <a:pt x="5611" y="1342"/>
                  </a:moveTo>
                  <a:cubicBezTo>
                    <a:pt x="5367" y="915"/>
                    <a:pt x="5062" y="488"/>
                    <a:pt x="4818" y="0"/>
                  </a:cubicBezTo>
                  <a:cubicBezTo>
                    <a:pt x="3354" y="2866"/>
                    <a:pt x="1708" y="5611"/>
                    <a:pt x="0" y="8355"/>
                  </a:cubicBezTo>
                  <a:lnTo>
                    <a:pt x="1769" y="8355"/>
                  </a:lnTo>
                  <a:cubicBezTo>
                    <a:pt x="3110" y="6038"/>
                    <a:pt x="4391" y="3720"/>
                    <a:pt x="5611" y="1342"/>
                  </a:cubicBezTo>
                  <a:close/>
                </a:path>
              </a:pathLst>
            </a:custGeom>
            <a:solidFill>
              <a:srgbClr val="0005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149"/>
            <p:cNvSpPr/>
            <p:nvPr/>
          </p:nvSpPr>
          <p:spPr>
            <a:xfrm>
              <a:off x="10210711" y="2531634"/>
              <a:ext cx="14271" cy="57695"/>
            </a:xfrm>
            <a:custGeom>
              <a:avLst/>
              <a:gdLst/>
              <a:ahLst/>
              <a:cxnLst/>
              <a:rect l="l" t="t" r="r" b="b"/>
              <a:pathLst>
                <a:path w="14271" h="57695" extrusionOk="0">
                  <a:moveTo>
                    <a:pt x="14271" y="1403"/>
                  </a:moveTo>
                  <a:cubicBezTo>
                    <a:pt x="14271" y="915"/>
                    <a:pt x="14210" y="427"/>
                    <a:pt x="14210" y="0"/>
                  </a:cubicBezTo>
                  <a:cubicBezTo>
                    <a:pt x="13966" y="20309"/>
                    <a:pt x="8843" y="39460"/>
                    <a:pt x="0" y="56353"/>
                  </a:cubicBezTo>
                  <a:cubicBezTo>
                    <a:pt x="244" y="56780"/>
                    <a:pt x="549" y="57207"/>
                    <a:pt x="793" y="57695"/>
                  </a:cubicBezTo>
                  <a:cubicBezTo>
                    <a:pt x="9331" y="40801"/>
                    <a:pt x="14210" y="21712"/>
                    <a:pt x="14210" y="1464"/>
                  </a:cubicBezTo>
                  <a:close/>
                </a:path>
              </a:pathLst>
            </a:custGeom>
            <a:solidFill>
              <a:srgbClr val="0005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149"/>
            <p:cNvSpPr/>
            <p:nvPr/>
          </p:nvSpPr>
          <p:spPr>
            <a:xfrm>
              <a:off x="10198513" y="2596282"/>
              <a:ext cx="9209" cy="10733"/>
            </a:xfrm>
            <a:custGeom>
              <a:avLst/>
              <a:gdLst/>
              <a:ahLst/>
              <a:cxnLst/>
              <a:rect l="l" t="t" r="r" b="b"/>
              <a:pathLst>
                <a:path w="9209" h="10733" extrusionOk="0">
                  <a:moveTo>
                    <a:pt x="0" y="10734"/>
                  </a:moveTo>
                  <a:lnTo>
                    <a:pt x="2135" y="10734"/>
                  </a:lnTo>
                  <a:cubicBezTo>
                    <a:pt x="4635" y="7319"/>
                    <a:pt x="7014" y="3720"/>
                    <a:pt x="9209" y="0"/>
                  </a:cubicBezTo>
                  <a:lnTo>
                    <a:pt x="7441" y="0"/>
                  </a:lnTo>
                  <a:cubicBezTo>
                    <a:pt x="5184" y="3537"/>
                    <a:pt x="2866" y="7075"/>
                    <a:pt x="305" y="10368"/>
                  </a:cubicBezTo>
                  <a:lnTo>
                    <a:pt x="61" y="10673"/>
                  </a:lnTo>
                  <a:close/>
                </a:path>
              </a:pathLst>
            </a:custGeom>
            <a:solidFill>
              <a:srgbClr val="BD6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23" name="Google Shape;1423;p149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787909" y="1787348"/>
              <a:ext cx="556343" cy="137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149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6598992" y="1944379"/>
              <a:ext cx="544243" cy="157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149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6603804" y="2236011"/>
              <a:ext cx="790775" cy="260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149" descr="LF AI &amp; Data Foundation Logos and Artwork - ONNX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7304274" y="2588309"/>
              <a:ext cx="552056" cy="152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149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6578225" y="1500452"/>
              <a:ext cx="590121" cy="2271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8" name="Google Shape;1428;p149" descr="AI and Machine Learning Applications in Atlanta | Digital Scientists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285624" y="2676031"/>
              <a:ext cx="708492" cy="458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149" descr="A picture containing pool ball&#10;&#10;Description automatically generated"/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6566554" y="2506024"/>
              <a:ext cx="794004" cy="343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30" name="Google Shape;1430;p149"/>
            <p:cNvCxnSpPr/>
            <p:nvPr/>
          </p:nvCxnSpPr>
          <p:spPr>
            <a:xfrm flipH="1">
              <a:off x="7263999" y="1456597"/>
              <a:ext cx="1646400" cy="213000"/>
            </a:xfrm>
            <a:prstGeom prst="bentConnector3">
              <a:avLst>
                <a:gd name="adj1" fmla="val 78773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31" name="Google Shape;1431;p149"/>
            <p:cNvSpPr/>
            <p:nvPr/>
          </p:nvSpPr>
          <p:spPr>
            <a:xfrm>
              <a:off x="7235080" y="1681444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149"/>
            <p:cNvSpPr txBox="1"/>
            <p:nvPr/>
          </p:nvSpPr>
          <p:spPr>
            <a:xfrm>
              <a:off x="7364529" y="1124690"/>
              <a:ext cx="16696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365A9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</a:t>
              </a:r>
              <a:endParaRPr sz="1400" b="0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3" name="Google Shape;1433;p149"/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7231257" y="3236718"/>
              <a:ext cx="144474" cy="156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149"/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6995964" y="3720982"/>
              <a:ext cx="371659" cy="165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149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6890670" y="3501440"/>
              <a:ext cx="582245" cy="175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6" name="Google Shape;1436;p149"/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6351435" y="3450654"/>
              <a:ext cx="452315" cy="147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7" name="Google Shape;1437;p149"/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6574906" y="3983408"/>
              <a:ext cx="696724" cy="1641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38" name="Google Shape;1438;p149"/>
            <p:cNvCxnSpPr>
              <a:endCxn id="1439" idx="6"/>
            </p:cNvCxnSpPr>
            <p:nvPr/>
          </p:nvCxnSpPr>
          <p:spPr>
            <a:xfrm flipH="1">
              <a:off x="7537739" y="3690139"/>
              <a:ext cx="2617800" cy="285900"/>
            </a:xfrm>
            <a:prstGeom prst="bentConnector3">
              <a:avLst>
                <a:gd name="adj1" fmla="val 35175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39" name="Google Shape;1439;p149"/>
            <p:cNvSpPr/>
            <p:nvPr/>
          </p:nvSpPr>
          <p:spPr>
            <a:xfrm>
              <a:off x="7469325" y="3941051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49"/>
            <p:cNvSpPr txBox="1"/>
            <p:nvPr/>
          </p:nvSpPr>
          <p:spPr>
            <a:xfrm>
              <a:off x="8997427" y="3354027"/>
              <a:ext cx="13019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365A9"/>
                  </a:solidFill>
                  <a:latin typeface="Calibri"/>
                  <a:ea typeface="Calibri"/>
                  <a:cs typeface="Calibri"/>
                  <a:sym typeface="Calibri"/>
                </a:rPr>
                <a:t>Visualization</a:t>
              </a:r>
              <a:endParaRPr sz="1400" b="0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41" name="Google Shape;1441;p149"/>
            <p:cNvPicPr preferRelativeResize="0"/>
            <p:nvPr/>
          </p:nvPicPr>
          <p:blipFill rotWithShape="1">
            <a:blip r:embed="rId44">
              <a:alphaModFix/>
            </a:blip>
            <a:srcRect/>
            <a:stretch/>
          </p:blipFill>
          <p:spPr>
            <a:xfrm>
              <a:off x="7890615" y="2678501"/>
              <a:ext cx="780378" cy="4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2" name="Google Shape;1442;p149"/>
            <p:cNvPicPr preferRelativeResize="0"/>
            <p:nvPr/>
          </p:nvPicPr>
          <p:blipFill rotWithShape="1">
            <a:blip r:embed="rId45">
              <a:alphaModFix/>
            </a:blip>
            <a:srcRect/>
            <a:stretch/>
          </p:blipFill>
          <p:spPr>
            <a:xfrm>
              <a:off x="7722368" y="3195923"/>
              <a:ext cx="817147" cy="330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3" name="Google Shape;1443;p149"/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7644997" y="3577086"/>
              <a:ext cx="712531" cy="320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4" name="Google Shape;1444;p149"/>
            <p:cNvPicPr preferRelativeResize="0"/>
            <p:nvPr/>
          </p:nvPicPr>
          <p:blipFill rotWithShape="1">
            <a:blip r:embed="rId47">
              <a:alphaModFix/>
            </a:blip>
            <a:srcRect/>
            <a:stretch/>
          </p:blipFill>
          <p:spPr>
            <a:xfrm>
              <a:off x="7923477" y="2440213"/>
              <a:ext cx="314808" cy="2439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45" name="Google Shape;1445;p149"/>
            <p:cNvCxnSpPr>
              <a:endCxn id="1446" idx="6"/>
            </p:cNvCxnSpPr>
            <p:nvPr/>
          </p:nvCxnSpPr>
          <p:spPr>
            <a:xfrm flipH="1">
              <a:off x="8622110" y="2856955"/>
              <a:ext cx="1550700" cy="273600"/>
            </a:xfrm>
            <a:prstGeom prst="bentConnector3">
              <a:avLst>
                <a:gd name="adj1" fmla="val 33977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46" name="Google Shape;1446;p149"/>
            <p:cNvSpPr/>
            <p:nvPr/>
          </p:nvSpPr>
          <p:spPr>
            <a:xfrm>
              <a:off x="8553696" y="3095567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149"/>
            <p:cNvSpPr txBox="1"/>
            <p:nvPr/>
          </p:nvSpPr>
          <p:spPr>
            <a:xfrm>
              <a:off x="9307725" y="2516579"/>
              <a:ext cx="98733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365A9"/>
                  </a:solidFill>
                  <a:latin typeface="Calibri"/>
                  <a:ea typeface="Calibri"/>
                  <a:cs typeface="Calibri"/>
                  <a:sym typeface="Calibri"/>
                </a:rPr>
                <a:t>Statistics</a:t>
              </a:r>
              <a:endParaRPr sz="1400" b="0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48" name="Google Shape;1448;p149"/>
            <p:cNvCxnSpPr/>
            <p:nvPr/>
          </p:nvCxnSpPr>
          <p:spPr>
            <a:xfrm flipH="1">
              <a:off x="7693798" y="5554244"/>
              <a:ext cx="903300" cy="756000"/>
            </a:xfrm>
            <a:prstGeom prst="bentConnector3">
              <a:avLst>
                <a:gd name="adj1" fmla="val -41911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49" name="Google Shape;1449;p149"/>
            <p:cNvSpPr/>
            <p:nvPr/>
          </p:nvSpPr>
          <p:spPr>
            <a:xfrm>
              <a:off x="8587832" y="5520533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149"/>
            <p:cNvSpPr txBox="1"/>
            <p:nvPr/>
          </p:nvSpPr>
          <p:spPr>
            <a:xfrm>
              <a:off x="7598864" y="5982953"/>
              <a:ext cx="100541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Real time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1" name="Google Shape;1451;p149" descr="Graphical user interface, application&#10;&#10;Description automatically generated"/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3599377" y="3588522"/>
              <a:ext cx="936327" cy="226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2" name="Google Shape;1452;p149" descr="Graphical user interface&#10;&#10;Description automatically generated with medium confidence"/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2665443" y="3725473"/>
              <a:ext cx="1233734" cy="383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3" name="Google Shape;1453;p149" descr="Logo&#10;&#10;Description automatically generated"/>
            <p:cNvPicPr preferRelativeResize="0"/>
            <p:nvPr/>
          </p:nvPicPr>
          <p:blipFill rotWithShape="1">
            <a:blip r:embed="rId50">
              <a:alphaModFix/>
            </a:blip>
            <a:srcRect/>
            <a:stretch/>
          </p:blipFill>
          <p:spPr>
            <a:xfrm>
              <a:off x="3715919" y="4002495"/>
              <a:ext cx="564253" cy="416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149" descr="Logo&#10;&#10;Description automatically generated"/>
            <p:cNvPicPr preferRelativeResize="0"/>
            <p:nvPr/>
          </p:nvPicPr>
          <p:blipFill rotWithShape="1">
            <a:blip r:embed="rId51">
              <a:alphaModFix/>
            </a:blip>
            <a:srcRect/>
            <a:stretch/>
          </p:blipFill>
          <p:spPr>
            <a:xfrm>
              <a:off x="2391621" y="3662849"/>
              <a:ext cx="875577" cy="16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5" name="Google Shape;1455;p149" descr="Graphical user interface&#10;&#10;Description automatically generated"/>
            <p:cNvPicPr preferRelativeResize="0"/>
            <p:nvPr/>
          </p:nvPicPr>
          <p:blipFill rotWithShape="1">
            <a:blip r:embed="rId52">
              <a:alphaModFix/>
            </a:blip>
            <a:srcRect/>
            <a:stretch/>
          </p:blipFill>
          <p:spPr>
            <a:xfrm>
              <a:off x="3590328" y="4946098"/>
              <a:ext cx="800226" cy="119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149" descr="Icon&#10;&#10;Description automatically generated"/>
            <p:cNvPicPr preferRelativeResize="0"/>
            <p:nvPr/>
          </p:nvPicPr>
          <p:blipFill rotWithShape="1">
            <a:blip r:embed="rId53">
              <a:alphaModFix/>
            </a:blip>
            <a:srcRect/>
            <a:stretch/>
          </p:blipFill>
          <p:spPr>
            <a:xfrm>
              <a:off x="6312192" y="4801644"/>
              <a:ext cx="434050" cy="43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149" descr="Logo&#10;&#10;Description automatically generated with medium confidence"/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6925744" y="5065544"/>
              <a:ext cx="665186" cy="225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149" descr="Logo&#10;&#10;Description automatically generated"/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6364471" y="4271571"/>
              <a:ext cx="978333" cy="236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149" descr="Logo&#10;&#10;Description automatically generated"/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8475322" y="5069066"/>
              <a:ext cx="663814" cy="187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0" name="Google Shape;1460;p149" descr="Graphical user interface, logo&#10;&#10;Description automatically generated"/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6278244" y="3735440"/>
              <a:ext cx="638248" cy="147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1" name="Google Shape;1461;p149" descr="Logo, company name&#10;&#10;Description automatically generated"/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6274332" y="3184540"/>
              <a:ext cx="872426" cy="16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149" descr="Logo&#10;&#10;Description automatically generated with medium confidence"/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3413814" y="1613941"/>
              <a:ext cx="1004628" cy="265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3" name="Google Shape;1463;p149" descr="Logo&#10;&#10;Description automatically generated"/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3164643" y="1997877"/>
              <a:ext cx="627649" cy="232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149" descr="Icon&#10;&#10;Description automatically generated"/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3935079" y="1996913"/>
              <a:ext cx="559957" cy="59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5" name="Google Shape;1465;p149" descr="Graphical user interface, application&#10;&#10;Description automatically generated with medium confidence"/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3228765" y="2628375"/>
              <a:ext cx="631191" cy="438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149" descr="Logo&#10;&#10;Description automatically generated"/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3013345" y="2278062"/>
              <a:ext cx="866574" cy="271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149" descr="Logo&#10;&#10;Description automatically generated"/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3937398" y="2744617"/>
              <a:ext cx="558813" cy="260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149" descr="Logo&#10;&#10;Description automatically generated"/>
            <p:cNvPicPr preferRelativeResize="0"/>
            <p:nvPr/>
          </p:nvPicPr>
          <p:blipFill rotWithShape="1">
            <a:blip r:embed="rId65">
              <a:alphaModFix/>
            </a:blip>
            <a:srcRect/>
            <a:stretch/>
          </p:blipFill>
          <p:spPr>
            <a:xfrm>
              <a:off x="4557996" y="1837530"/>
              <a:ext cx="590381" cy="386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149" descr="Logo&#10;&#10;Description automatically generated with low confidence"/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5109746" y="1506137"/>
              <a:ext cx="777708" cy="2352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49" descr="Logo, company name&#10;&#10;Description automatically generated"/>
            <p:cNvPicPr preferRelativeResize="0"/>
            <p:nvPr/>
          </p:nvPicPr>
          <p:blipFill rotWithShape="1">
            <a:blip r:embed="rId67">
              <a:alphaModFix/>
            </a:blip>
            <a:srcRect/>
            <a:stretch/>
          </p:blipFill>
          <p:spPr>
            <a:xfrm>
              <a:off x="5846555" y="1534880"/>
              <a:ext cx="661069" cy="310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p149" descr="Logo&#10;&#10;Description automatically generated"/>
            <p:cNvPicPr preferRelativeResize="0"/>
            <p:nvPr/>
          </p:nvPicPr>
          <p:blipFill rotWithShape="1">
            <a:blip r:embed="rId68">
              <a:alphaModFix/>
            </a:blip>
            <a:srcRect l="-426"/>
            <a:stretch/>
          </p:blipFill>
          <p:spPr>
            <a:xfrm>
              <a:off x="5219185" y="1856836"/>
              <a:ext cx="700025" cy="265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2" name="Google Shape;1472;p149" descr="Logo&#10;&#10;Description automatically generated"/>
            <p:cNvPicPr preferRelativeResize="0"/>
            <p:nvPr/>
          </p:nvPicPr>
          <p:blipFill rotWithShape="1">
            <a:blip r:embed="rId69">
              <a:alphaModFix/>
            </a:blip>
            <a:srcRect/>
            <a:stretch/>
          </p:blipFill>
          <p:spPr>
            <a:xfrm>
              <a:off x="6645641" y="2857915"/>
              <a:ext cx="721982" cy="212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3" name="Google Shape;1473;p149"/>
            <p:cNvPicPr preferRelativeResize="0"/>
            <p:nvPr/>
          </p:nvPicPr>
          <p:blipFill rotWithShape="1">
            <a:blip r:embed="rId70">
              <a:alphaModFix/>
            </a:blip>
            <a:srcRect/>
            <a:stretch/>
          </p:blipFill>
          <p:spPr>
            <a:xfrm>
              <a:off x="7139348" y="2429579"/>
              <a:ext cx="607982" cy="161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4" name="Google Shape;1474;p149" descr="Logo&#10;&#10;Description automatically generated"/>
            <p:cNvPicPr preferRelativeResize="0"/>
            <p:nvPr/>
          </p:nvPicPr>
          <p:blipFill rotWithShape="1">
            <a:blip r:embed="rId71">
              <a:alphaModFix/>
            </a:blip>
            <a:srcRect/>
            <a:stretch/>
          </p:blipFill>
          <p:spPr>
            <a:xfrm>
              <a:off x="6029834" y="2421518"/>
              <a:ext cx="495974" cy="196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5" name="Google Shape;1475;p149"/>
            <p:cNvGrpSpPr/>
            <p:nvPr/>
          </p:nvGrpSpPr>
          <p:grpSpPr>
            <a:xfrm>
              <a:off x="6018246" y="1939271"/>
              <a:ext cx="494715" cy="351970"/>
              <a:chOff x="6018246" y="1939271"/>
              <a:chExt cx="494715" cy="351970"/>
            </a:xfrm>
          </p:grpSpPr>
          <p:pic>
            <p:nvPicPr>
              <p:cNvPr id="1476" name="Google Shape;1476;p149" descr="A picture containing shape&#10;&#10;Description automatically generated"/>
              <p:cNvPicPr preferRelativeResize="0"/>
              <p:nvPr/>
            </p:nvPicPr>
            <p:blipFill rotWithShape="1">
              <a:blip r:embed="rId72">
                <a:alphaModFix/>
              </a:blip>
              <a:srcRect/>
              <a:stretch/>
            </p:blipFill>
            <p:spPr>
              <a:xfrm>
                <a:off x="6018246" y="2200386"/>
                <a:ext cx="494715" cy="908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7" name="Google Shape;1477;p149" descr="A picture containing shape&#10;&#10;Description automatically generated"/>
              <p:cNvPicPr preferRelativeResize="0"/>
              <p:nvPr/>
            </p:nvPicPr>
            <p:blipFill rotWithShape="1">
              <a:blip r:embed="rId73">
                <a:alphaModFix/>
              </a:blip>
              <a:srcRect/>
              <a:stretch/>
            </p:blipFill>
            <p:spPr>
              <a:xfrm>
                <a:off x="6123335" y="1939271"/>
                <a:ext cx="267237" cy="2377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78" name="Google Shape;1478;p149"/>
            <p:cNvSpPr/>
            <p:nvPr/>
          </p:nvSpPr>
          <p:spPr>
            <a:xfrm>
              <a:off x="5007106" y="2264318"/>
              <a:ext cx="68400" cy="69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oogle Shape;1483;p151"/>
          <p:cNvPicPr preferRelativeResize="0"/>
          <p:nvPr/>
        </p:nvPicPr>
        <p:blipFill rotWithShape="1">
          <a:blip r:embed="rId3">
            <a:alphaModFix/>
          </a:blip>
          <a:srcRect t="11679" b="3552"/>
          <a:stretch/>
        </p:blipFill>
        <p:spPr>
          <a:xfrm>
            <a:off x="1" y="0"/>
            <a:ext cx="4069079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51"/>
          <p:cNvSpPr/>
          <p:nvPr/>
        </p:nvSpPr>
        <p:spPr>
          <a:xfrm>
            <a:off x="0" y="1"/>
            <a:ext cx="4071642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0F47F2">
                  <a:alpha val="67058"/>
                </a:srgbClr>
              </a:gs>
              <a:gs pos="76000">
                <a:srgbClr val="0F47F2">
                  <a:alpha val="6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5" name="Google Shape;1485;p15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86" name="Google Shape;1486;p151"/>
          <p:cNvGrpSpPr/>
          <p:nvPr/>
        </p:nvGrpSpPr>
        <p:grpSpPr>
          <a:xfrm>
            <a:off x="10993199" y="1670607"/>
            <a:ext cx="644875" cy="638649"/>
            <a:chOff x="373784" y="6837540"/>
            <a:chExt cx="578798" cy="581782"/>
          </a:xfrm>
        </p:grpSpPr>
        <p:sp>
          <p:nvSpPr>
            <p:cNvPr id="1487" name="Google Shape;1487;p151"/>
            <p:cNvSpPr/>
            <p:nvPr/>
          </p:nvSpPr>
          <p:spPr>
            <a:xfrm>
              <a:off x="378969" y="6843587"/>
              <a:ext cx="571141" cy="572050"/>
            </a:xfrm>
            <a:custGeom>
              <a:avLst/>
              <a:gdLst/>
              <a:ahLst/>
              <a:cxnLst/>
              <a:rect l="l" t="t" r="r" b="b"/>
              <a:pathLst>
                <a:path w="571141" h="572050" extrusionOk="0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151"/>
            <p:cNvSpPr/>
            <p:nvPr/>
          </p:nvSpPr>
          <p:spPr>
            <a:xfrm>
              <a:off x="458665" y="6923414"/>
              <a:ext cx="409337" cy="409995"/>
            </a:xfrm>
            <a:custGeom>
              <a:avLst/>
              <a:gdLst/>
              <a:ahLst/>
              <a:cxnLst/>
              <a:rect l="l" t="t" r="r" b="b"/>
              <a:pathLst>
                <a:path w="409337" h="409995" extrusionOk="0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51"/>
            <p:cNvSpPr/>
            <p:nvPr/>
          </p:nvSpPr>
          <p:spPr>
            <a:xfrm>
              <a:off x="473623" y="7020446"/>
              <a:ext cx="15730" cy="107822"/>
            </a:xfrm>
            <a:custGeom>
              <a:avLst/>
              <a:gdLst/>
              <a:ahLst/>
              <a:cxnLst/>
              <a:rect l="l" t="t" r="r" b="b"/>
              <a:pathLst>
                <a:path w="15730" h="107822" extrusionOk="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51"/>
            <p:cNvSpPr/>
            <p:nvPr/>
          </p:nvSpPr>
          <p:spPr>
            <a:xfrm>
              <a:off x="465894" y="6930670"/>
              <a:ext cx="394858" cy="394272"/>
            </a:xfrm>
            <a:custGeom>
              <a:avLst/>
              <a:gdLst/>
              <a:ahLst/>
              <a:cxnLst/>
              <a:rect l="l" t="t" r="r" b="b"/>
              <a:pathLst>
                <a:path w="394858" h="394272" extrusionOk="0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51"/>
            <p:cNvSpPr/>
            <p:nvPr/>
          </p:nvSpPr>
          <p:spPr>
            <a:xfrm>
              <a:off x="373784" y="6837540"/>
              <a:ext cx="578798" cy="581782"/>
            </a:xfrm>
            <a:custGeom>
              <a:avLst/>
              <a:gdLst/>
              <a:ahLst/>
              <a:cxnLst/>
              <a:rect l="l" t="t" r="r" b="b"/>
              <a:pathLst>
                <a:path w="578798" h="581782" extrusionOk="0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w="578798" h="581782" extrusionOk="0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51"/>
            <p:cNvSpPr/>
            <p:nvPr/>
          </p:nvSpPr>
          <p:spPr>
            <a:xfrm>
              <a:off x="584244" y="6885923"/>
              <a:ext cx="13282" cy="27816"/>
            </a:xfrm>
            <a:custGeom>
              <a:avLst/>
              <a:gdLst/>
              <a:ahLst/>
              <a:cxnLst/>
              <a:rect l="l" t="t" r="r" b="b"/>
              <a:pathLst>
                <a:path w="13282" h="27816" extrusionOk="0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51"/>
            <p:cNvSpPr/>
            <p:nvPr/>
          </p:nvSpPr>
          <p:spPr>
            <a:xfrm>
              <a:off x="570946" y="7332195"/>
              <a:ext cx="32603" cy="37491"/>
            </a:xfrm>
            <a:custGeom>
              <a:avLst/>
              <a:gdLst/>
              <a:ahLst/>
              <a:cxnLst/>
              <a:rect l="l" t="t" r="r" b="b"/>
              <a:pathLst>
                <a:path w="32603" h="37491" extrusionOk="0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151"/>
            <p:cNvSpPr/>
            <p:nvPr/>
          </p:nvSpPr>
          <p:spPr>
            <a:xfrm>
              <a:off x="746202" y="7330972"/>
              <a:ext cx="5515" cy="16751"/>
            </a:xfrm>
            <a:custGeom>
              <a:avLst/>
              <a:gdLst/>
              <a:ahLst/>
              <a:cxnLst/>
              <a:rect l="l" t="t" r="r" b="b"/>
              <a:pathLst>
                <a:path w="5515" h="16751" extrusionOk="0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151"/>
            <p:cNvSpPr/>
            <p:nvPr/>
          </p:nvSpPr>
          <p:spPr>
            <a:xfrm>
              <a:off x="735172" y="7330972"/>
              <a:ext cx="30187" cy="38700"/>
            </a:xfrm>
            <a:custGeom>
              <a:avLst/>
              <a:gdLst/>
              <a:ahLst/>
              <a:cxnLst/>
              <a:rect l="l" t="t" r="r" b="b"/>
              <a:pathLst>
                <a:path w="30187" h="38700" extrusionOk="0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51"/>
            <p:cNvSpPr/>
            <p:nvPr/>
          </p:nvSpPr>
          <p:spPr>
            <a:xfrm>
              <a:off x="711026" y="7349116"/>
              <a:ext cx="26564" cy="27816"/>
            </a:xfrm>
            <a:custGeom>
              <a:avLst/>
              <a:gdLst/>
              <a:ahLst/>
              <a:cxnLst/>
              <a:rect l="l" t="t" r="r" b="b"/>
              <a:pathLst>
                <a:path w="26564" h="27816" extrusionOk="0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51"/>
            <p:cNvSpPr/>
            <p:nvPr/>
          </p:nvSpPr>
          <p:spPr>
            <a:xfrm>
              <a:off x="715597" y="7349116"/>
              <a:ext cx="9426" cy="9176"/>
            </a:xfrm>
            <a:custGeom>
              <a:avLst/>
              <a:gdLst/>
              <a:ahLst/>
              <a:cxnLst/>
              <a:rect l="l" t="t" r="r" b="b"/>
              <a:pathLst>
                <a:path w="9426" h="9176" extrusionOk="0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51"/>
            <p:cNvSpPr/>
            <p:nvPr/>
          </p:nvSpPr>
          <p:spPr>
            <a:xfrm>
              <a:off x="602348" y="7350335"/>
              <a:ext cx="25357" cy="29026"/>
            </a:xfrm>
            <a:custGeom>
              <a:avLst/>
              <a:gdLst/>
              <a:ahLst/>
              <a:cxnLst/>
              <a:rect l="l" t="t" r="r" b="b"/>
              <a:pathLst>
                <a:path w="25357" h="29026" extrusionOk="0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151"/>
            <p:cNvSpPr/>
            <p:nvPr/>
          </p:nvSpPr>
          <p:spPr>
            <a:xfrm>
              <a:off x="614030" y="7360405"/>
              <a:ext cx="6268" cy="7404"/>
            </a:xfrm>
            <a:custGeom>
              <a:avLst/>
              <a:gdLst/>
              <a:ahLst/>
              <a:cxnLst/>
              <a:rect l="l" t="t" r="r" b="b"/>
              <a:pathLst>
                <a:path w="6268" h="7404" extrusionOk="0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151"/>
            <p:cNvSpPr/>
            <p:nvPr/>
          </p:nvSpPr>
          <p:spPr>
            <a:xfrm>
              <a:off x="679636" y="7346700"/>
              <a:ext cx="15697" cy="36282"/>
            </a:xfrm>
            <a:custGeom>
              <a:avLst/>
              <a:gdLst/>
              <a:ahLst/>
              <a:cxnLst/>
              <a:rect l="l" t="t" r="r" b="b"/>
              <a:pathLst>
                <a:path w="15697" h="36282" extrusionOk="0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151"/>
            <p:cNvSpPr/>
            <p:nvPr/>
          </p:nvSpPr>
          <p:spPr>
            <a:xfrm>
              <a:off x="649439" y="7350331"/>
              <a:ext cx="16905" cy="32654"/>
            </a:xfrm>
            <a:custGeom>
              <a:avLst/>
              <a:gdLst/>
              <a:ahLst/>
              <a:cxnLst/>
              <a:rect l="l" t="t" r="r" b="b"/>
              <a:pathLst>
                <a:path w="16905" h="32654" extrusionOk="0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151"/>
            <p:cNvSpPr/>
            <p:nvPr/>
          </p:nvSpPr>
          <p:spPr>
            <a:xfrm>
              <a:off x="628924" y="7355170"/>
              <a:ext cx="19319" cy="25397"/>
            </a:xfrm>
            <a:custGeom>
              <a:avLst/>
              <a:gdLst/>
              <a:ahLst/>
              <a:cxnLst/>
              <a:rect l="l" t="t" r="r" b="b"/>
              <a:pathLst>
                <a:path w="19319" h="25397" extrusionOk="0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151"/>
            <p:cNvSpPr/>
            <p:nvPr/>
          </p:nvSpPr>
          <p:spPr>
            <a:xfrm>
              <a:off x="698945" y="7355165"/>
              <a:ext cx="10867" cy="25397"/>
            </a:xfrm>
            <a:custGeom>
              <a:avLst/>
              <a:gdLst/>
              <a:ahLst/>
              <a:cxnLst/>
              <a:rect l="l" t="t" r="r" b="b"/>
              <a:pathLst>
                <a:path w="10867" h="25397" extrusionOk="0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151"/>
            <p:cNvSpPr/>
            <p:nvPr/>
          </p:nvSpPr>
          <p:spPr>
            <a:xfrm>
              <a:off x="668766" y="7357586"/>
              <a:ext cx="8452" cy="25397"/>
            </a:xfrm>
            <a:custGeom>
              <a:avLst/>
              <a:gdLst/>
              <a:ahLst/>
              <a:cxnLst/>
              <a:rect l="l" t="t" r="r" b="b"/>
              <a:pathLst>
                <a:path w="8452" h="25397" extrusionOk="0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151"/>
            <p:cNvSpPr/>
            <p:nvPr/>
          </p:nvSpPr>
          <p:spPr>
            <a:xfrm>
              <a:off x="697739" y="7345484"/>
              <a:ext cx="7245" cy="7256"/>
            </a:xfrm>
            <a:custGeom>
              <a:avLst/>
              <a:gdLst/>
              <a:ahLst/>
              <a:cxnLst/>
              <a:rect l="l" t="t" r="r" b="b"/>
              <a:pathLst>
                <a:path w="7245" h="7256" extrusionOk="0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151"/>
            <p:cNvSpPr/>
            <p:nvPr/>
          </p:nvSpPr>
          <p:spPr>
            <a:xfrm>
              <a:off x="668767" y="7349115"/>
              <a:ext cx="7244" cy="6047"/>
            </a:xfrm>
            <a:custGeom>
              <a:avLst/>
              <a:gdLst/>
              <a:ahLst/>
              <a:cxnLst/>
              <a:rect l="l" t="t" r="r" b="b"/>
              <a:pathLst>
                <a:path w="7244" h="6047" extrusionOk="0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151"/>
            <p:cNvSpPr/>
            <p:nvPr/>
          </p:nvSpPr>
          <p:spPr>
            <a:xfrm>
              <a:off x="654264" y="6868984"/>
              <a:ext cx="31395" cy="32653"/>
            </a:xfrm>
            <a:custGeom>
              <a:avLst/>
              <a:gdLst/>
              <a:ahLst/>
              <a:cxnLst/>
              <a:rect l="l" t="t" r="r" b="b"/>
              <a:pathLst>
                <a:path w="31395" h="32653" extrusionOk="0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51"/>
            <p:cNvSpPr/>
            <p:nvPr/>
          </p:nvSpPr>
          <p:spPr>
            <a:xfrm>
              <a:off x="795543" y="6924609"/>
              <a:ext cx="37433" cy="37490"/>
            </a:xfrm>
            <a:custGeom>
              <a:avLst/>
              <a:gdLst/>
              <a:ahLst/>
              <a:cxnLst/>
              <a:rect l="l" t="t" r="r" b="b"/>
              <a:pathLst>
                <a:path w="37433" h="37490" extrusionOk="0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151"/>
            <p:cNvSpPr/>
            <p:nvPr/>
          </p:nvSpPr>
          <p:spPr>
            <a:xfrm>
              <a:off x="753280" y="6900421"/>
              <a:ext cx="28980" cy="35072"/>
            </a:xfrm>
            <a:custGeom>
              <a:avLst/>
              <a:gdLst/>
              <a:ahLst/>
              <a:cxnLst/>
              <a:rect l="l" t="t" r="r" b="b"/>
              <a:pathLst>
                <a:path w="28980" h="35072" extrusionOk="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51"/>
            <p:cNvSpPr/>
            <p:nvPr/>
          </p:nvSpPr>
          <p:spPr>
            <a:xfrm>
              <a:off x="762088" y="6900421"/>
              <a:ext cx="7671" cy="11313"/>
            </a:xfrm>
            <a:custGeom>
              <a:avLst/>
              <a:gdLst/>
              <a:ahLst/>
              <a:cxnLst/>
              <a:rect l="l" t="t" r="r" b="b"/>
              <a:pathLst>
                <a:path w="7671" h="11313" extrusionOk="0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51"/>
            <p:cNvSpPr/>
            <p:nvPr/>
          </p:nvSpPr>
          <p:spPr>
            <a:xfrm>
              <a:off x="689284" y="6890508"/>
              <a:ext cx="8114" cy="14485"/>
            </a:xfrm>
            <a:custGeom>
              <a:avLst/>
              <a:gdLst/>
              <a:ahLst/>
              <a:cxnLst/>
              <a:rect l="l" t="t" r="r" b="b"/>
              <a:pathLst>
                <a:path w="8114" h="14485" extrusionOk="0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51"/>
            <p:cNvSpPr/>
            <p:nvPr/>
          </p:nvSpPr>
          <p:spPr>
            <a:xfrm>
              <a:off x="691892" y="6879865"/>
              <a:ext cx="19127" cy="26606"/>
            </a:xfrm>
            <a:custGeom>
              <a:avLst/>
              <a:gdLst/>
              <a:ahLst/>
              <a:cxnLst/>
              <a:rect l="l" t="t" r="r" b="b"/>
              <a:pathLst>
                <a:path w="19127" h="26606" extrusionOk="0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151"/>
            <p:cNvSpPr/>
            <p:nvPr/>
          </p:nvSpPr>
          <p:spPr>
            <a:xfrm>
              <a:off x="738847" y="6900538"/>
              <a:ext cx="4600" cy="5721"/>
            </a:xfrm>
            <a:custGeom>
              <a:avLst/>
              <a:gdLst/>
              <a:ahLst/>
              <a:cxnLst/>
              <a:rect l="l" t="t" r="r" b="b"/>
              <a:pathLst>
                <a:path w="4600" h="5721" extrusionOk="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151"/>
            <p:cNvSpPr/>
            <p:nvPr/>
          </p:nvSpPr>
          <p:spPr>
            <a:xfrm>
              <a:off x="733959" y="6891956"/>
              <a:ext cx="24150" cy="26606"/>
            </a:xfrm>
            <a:custGeom>
              <a:avLst/>
              <a:gdLst/>
              <a:ahLst/>
              <a:cxnLst/>
              <a:rect l="l" t="t" r="r" b="b"/>
              <a:pathLst>
                <a:path w="24150" h="26606" extrusionOk="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151"/>
            <p:cNvSpPr/>
            <p:nvPr/>
          </p:nvSpPr>
          <p:spPr>
            <a:xfrm>
              <a:off x="777443" y="6913722"/>
              <a:ext cx="24149" cy="24187"/>
            </a:xfrm>
            <a:custGeom>
              <a:avLst/>
              <a:gdLst/>
              <a:ahLst/>
              <a:cxnLst/>
              <a:rect l="l" t="t" r="r" b="b"/>
              <a:pathLst>
                <a:path w="24149" h="24187" extrusionOk="0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151"/>
            <p:cNvSpPr/>
            <p:nvPr/>
          </p:nvSpPr>
          <p:spPr>
            <a:xfrm>
              <a:off x="788340" y="6913722"/>
              <a:ext cx="9718" cy="8437"/>
            </a:xfrm>
            <a:custGeom>
              <a:avLst/>
              <a:gdLst/>
              <a:ahLst/>
              <a:cxnLst/>
              <a:rect l="l" t="t" r="r" b="b"/>
              <a:pathLst>
                <a:path w="9718" h="8437" extrusionOk="0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151"/>
            <p:cNvSpPr/>
            <p:nvPr/>
          </p:nvSpPr>
          <p:spPr>
            <a:xfrm>
              <a:off x="842427" y="6961902"/>
              <a:ext cx="2557" cy="10125"/>
            </a:xfrm>
            <a:custGeom>
              <a:avLst/>
              <a:gdLst/>
              <a:ahLst/>
              <a:cxnLst/>
              <a:rect l="l" t="t" r="r" b="b"/>
              <a:pathLst>
                <a:path w="2557" h="10125" extrusionOk="0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151"/>
            <p:cNvSpPr/>
            <p:nvPr/>
          </p:nvSpPr>
          <p:spPr>
            <a:xfrm>
              <a:off x="824528" y="6951215"/>
              <a:ext cx="24150" cy="24187"/>
            </a:xfrm>
            <a:custGeom>
              <a:avLst/>
              <a:gdLst/>
              <a:ahLst/>
              <a:cxnLst/>
              <a:rect l="l" t="t" r="r" b="b"/>
              <a:pathLst>
                <a:path w="24150" h="24187" extrusionOk="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151"/>
            <p:cNvSpPr/>
            <p:nvPr/>
          </p:nvSpPr>
          <p:spPr>
            <a:xfrm>
              <a:off x="839026" y="6966939"/>
              <a:ext cx="27771" cy="29025"/>
            </a:xfrm>
            <a:custGeom>
              <a:avLst/>
              <a:gdLst/>
              <a:ahLst/>
              <a:cxnLst/>
              <a:rect l="l" t="t" r="r" b="b"/>
              <a:pathLst>
                <a:path w="27771" h="29025" extrusionOk="0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151"/>
            <p:cNvSpPr/>
            <p:nvPr/>
          </p:nvSpPr>
          <p:spPr>
            <a:xfrm>
              <a:off x="712242" y="6884701"/>
              <a:ext cx="22941" cy="26606"/>
            </a:xfrm>
            <a:custGeom>
              <a:avLst/>
              <a:gdLst/>
              <a:ahLst/>
              <a:cxnLst/>
              <a:rect l="l" t="t" r="r" b="b"/>
              <a:pathLst>
                <a:path w="22941" h="26606" extrusionOk="0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151"/>
            <p:cNvSpPr/>
            <p:nvPr/>
          </p:nvSpPr>
          <p:spPr>
            <a:xfrm>
              <a:off x="853516" y="6981452"/>
              <a:ext cx="26564" cy="24187"/>
            </a:xfrm>
            <a:custGeom>
              <a:avLst/>
              <a:gdLst/>
              <a:ahLst/>
              <a:cxnLst/>
              <a:rect l="l" t="t" r="r" b="b"/>
              <a:pathLst>
                <a:path w="26564" h="24187" extrusionOk="0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151"/>
            <p:cNvSpPr/>
            <p:nvPr/>
          </p:nvSpPr>
          <p:spPr>
            <a:xfrm>
              <a:off x="865592" y="7004434"/>
              <a:ext cx="33808" cy="29025"/>
            </a:xfrm>
            <a:custGeom>
              <a:avLst/>
              <a:gdLst/>
              <a:ahLst/>
              <a:cxnLst/>
              <a:rect l="l" t="t" r="r" b="b"/>
              <a:pathLst>
                <a:path w="33808" h="29025" extrusionOk="0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151"/>
            <p:cNvSpPr/>
            <p:nvPr/>
          </p:nvSpPr>
          <p:spPr>
            <a:xfrm>
              <a:off x="893361" y="7110881"/>
              <a:ext cx="25356" cy="31445"/>
            </a:xfrm>
            <a:custGeom>
              <a:avLst/>
              <a:gdLst/>
              <a:ahLst/>
              <a:cxnLst/>
              <a:rect l="l" t="t" r="r" b="b"/>
              <a:pathLst>
                <a:path w="25356" h="31445" extrusionOk="0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151"/>
            <p:cNvSpPr/>
            <p:nvPr/>
          </p:nvSpPr>
          <p:spPr>
            <a:xfrm>
              <a:off x="905496" y="7085719"/>
              <a:ext cx="10801" cy="20028"/>
            </a:xfrm>
            <a:custGeom>
              <a:avLst/>
              <a:gdLst/>
              <a:ahLst/>
              <a:cxnLst/>
              <a:rect l="l" t="t" r="r" b="b"/>
              <a:pathLst>
                <a:path w="10801" h="20028" extrusionOk="0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151"/>
            <p:cNvSpPr/>
            <p:nvPr/>
          </p:nvSpPr>
          <p:spPr>
            <a:xfrm>
              <a:off x="889732" y="7084268"/>
              <a:ext cx="18975" cy="21769"/>
            </a:xfrm>
            <a:custGeom>
              <a:avLst/>
              <a:gdLst/>
              <a:ahLst/>
              <a:cxnLst/>
              <a:rect l="l" t="t" r="r" b="b"/>
              <a:pathLst>
                <a:path w="18975" h="21769" extrusionOk="0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151"/>
            <p:cNvSpPr/>
            <p:nvPr/>
          </p:nvSpPr>
          <p:spPr>
            <a:xfrm>
              <a:off x="866788" y="7028626"/>
              <a:ext cx="36225" cy="20559"/>
            </a:xfrm>
            <a:custGeom>
              <a:avLst/>
              <a:gdLst/>
              <a:ahLst/>
              <a:cxnLst/>
              <a:rect l="l" t="t" r="r" b="b"/>
              <a:pathLst>
                <a:path w="36225" h="20559" extrusionOk="0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151"/>
            <p:cNvSpPr/>
            <p:nvPr/>
          </p:nvSpPr>
          <p:spPr>
            <a:xfrm>
              <a:off x="881282" y="7050398"/>
              <a:ext cx="27772" cy="24188"/>
            </a:xfrm>
            <a:custGeom>
              <a:avLst/>
              <a:gdLst/>
              <a:ahLst/>
              <a:cxnLst/>
              <a:rect l="l" t="t" r="r" b="b"/>
              <a:pathLst>
                <a:path w="27772" h="24188" extrusionOk="0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151"/>
            <p:cNvSpPr/>
            <p:nvPr/>
          </p:nvSpPr>
          <p:spPr>
            <a:xfrm>
              <a:off x="888533" y="7069751"/>
              <a:ext cx="30186" cy="16931"/>
            </a:xfrm>
            <a:custGeom>
              <a:avLst/>
              <a:gdLst/>
              <a:ahLst/>
              <a:cxnLst/>
              <a:rect l="l" t="t" r="r" b="b"/>
              <a:pathLst>
                <a:path w="30186" h="16931" extrusionOk="0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151"/>
            <p:cNvSpPr/>
            <p:nvPr/>
          </p:nvSpPr>
          <p:spPr>
            <a:xfrm>
              <a:off x="605970" y="6876246"/>
              <a:ext cx="33810" cy="37492"/>
            </a:xfrm>
            <a:custGeom>
              <a:avLst/>
              <a:gdLst/>
              <a:ahLst/>
              <a:cxnLst/>
              <a:rect l="l" t="t" r="r" b="b"/>
              <a:pathLst>
                <a:path w="33810" h="37492" extrusionOk="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151"/>
            <p:cNvSpPr/>
            <p:nvPr/>
          </p:nvSpPr>
          <p:spPr>
            <a:xfrm>
              <a:off x="623598" y="6881111"/>
              <a:ext cx="1444" cy="748"/>
            </a:xfrm>
            <a:custGeom>
              <a:avLst/>
              <a:gdLst/>
              <a:ahLst/>
              <a:cxnLst/>
              <a:rect l="l" t="t" r="r" b="b"/>
              <a:pathLst>
                <a:path w="1444" h="748" extrusionOk="0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151"/>
            <p:cNvSpPr/>
            <p:nvPr/>
          </p:nvSpPr>
          <p:spPr>
            <a:xfrm>
              <a:off x="493671" y="6920985"/>
              <a:ext cx="32602" cy="33863"/>
            </a:xfrm>
            <a:custGeom>
              <a:avLst/>
              <a:gdLst/>
              <a:ahLst/>
              <a:cxnLst/>
              <a:rect l="l" t="t" r="r" b="b"/>
              <a:pathLst>
                <a:path w="32602" h="33863" extrusionOk="0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151"/>
            <p:cNvSpPr/>
            <p:nvPr/>
          </p:nvSpPr>
          <p:spPr>
            <a:xfrm>
              <a:off x="522666" y="6914934"/>
              <a:ext cx="22942" cy="25397"/>
            </a:xfrm>
            <a:custGeom>
              <a:avLst/>
              <a:gdLst/>
              <a:ahLst/>
              <a:cxnLst/>
              <a:rect l="l" t="t" r="r" b="b"/>
              <a:pathLst>
                <a:path w="22942" h="25397" extrusionOk="0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151"/>
            <p:cNvSpPr/>
            <p:nvPr/>
          </p:nvSpPr>
          <p:spPr>
            <a:xfrm>
              <a:off x="525607" y="6915800"/>
              <a:ext cx="5000" cy="10678"/>
            </a:xfrm>
            <a:custGeom>
              <a:avLst/>
              <a:gdLst/>
              <a:ahLst/>
              <a:cxnLst/>
              <a:rect l="l" t="t" r="r" b="b"/>
              <a:pathLst>
                <a:path w="5000" h="10678" extrusionOk="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151"/>
            <p:cNvSpPr/>
            <p:nvPr/>
          </p:nvSpPr>
          <p:spPr>
            <a:xfrm>
              <a:off x="562513" y="6891973"/>
              <a:ext cx="26564" cy="27817"/>
            </a:xfrm>
            <a:custGeom>
              <a:avLst/>
              <a:gdLst/>
              <a:ahLst/>
              <a:cxnLst/>
              <a:rect l="l" t="t" r="r" b="b"/>
              <a:pathLst>
                <a:path w="26564" h="27817" extrusionOk="0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151"/>
            <p:cNvSpPr/>
            <p:nvPr/>
          </p:nvSpPr>
          <p:spPr>
            <a:xfrm>
              <a:off x="543196" y="6902836"/>
              <a:ext cx="21734" cy="25396"/>
            </a:xfrm>
            <a:custGeom>
              <a:avLst/>
              <a:gdLst/>
              <a:ahLst/>
              <a:cxnLst/>
              <a:rect l="l" t="t" r="r" b="b"/>
              <a:pathLst>
                <a:path w="21734" h="25396" extrusionOk="0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151"/>
            <p:cNvSpPr/>
            <p:nvPr/>
          </p:nvSpPr>
          <p:spPr>
            <a:xfrm>
              <a:off x="598719" y="6885922"/>
              <a:ext cx="10867" cy="22979"/>
            </a:xfrm>
            <a:custGeom>
              <a:avLst/>
              <a:gdLst/>
              <a:ahLst/>
              <a:cxnLst/>
              <a:rect l="l" t="t" r="r" b="b"/>
              <a:pathLst>
                <a:path w="10867" h="22979" extrusionOk="0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151"/>
            <p:cNvSpPr/>
            <p:nvPr/>
          </p:nvSpPr>
          <p:spPr>
            <a:xfrm>
              <a:off x="418820" y="7033452"/>
              <a:ext cx="31394" cy="36281"/>
            </a:xfrm>
            <a:custGeom>
              <a:avLst/>
              <a:gdLst/>
              <a:ahLst/>
              <a:cxnLst/>
              <a:rect l="l" t="t" r="r" b="b"/>
              <a:pathLst>
                <a:path w="31394" h="36281" extrusionOk="0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151"/>
            <p:cNvSpPr/>
            <p:nvPr/>
          </p:nvSpPr>
          <p:spPr>
            <a:xfrm>
              <a:off x="433292" y="7011703"/>
              <a:ext cx="23013" cy="22979"/>
            </a:xfrm>
            <a:custGeom>
              <a:avLst/>
              <a:gdLst/>
              <a:ahLst/>
              <a:cxnLst/>
              <a:rect l="l" t="t" r="r" b="b"/>
              <a:pathLst>
                <a:path w="23013" h="22979" extrusionOk="0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151"/>
            <p:cNvSpPr/>
            <p:nvPr/>
          </p:nvSpPr>
          <p:spPr>
            <a:xfrm>
              <a:off x="448919" y="7013945"/>
              <a:ext cx="13353" cy="18775"/>
            </a:xfrm>
            <a:custGeom>
              <a:avLst/>
              <a:gdLst/>
              <a:ahLst/>
              <a:cxnLst/>
              <a:rect l="l" t="t" r="r" b="b"/>
              <a:pathLst>
                <a:path w="13353" h="18775" extrusionOk="0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151"/>
            <p:cNvSpPr/>
            <p:nvPr/>
          </p:nvSpPr>
          <p:spPr>
            <a:xfrm>
              <a:off x="411567" y="7083041"/>
              <a:ext cx="24149" cy="22978"/>
            </a:xfrm>
            <a:custGeom>
              <a:avLst/>
              <a:gdLst/>
              <a:ahLst/>
              <a:cxnLst/>
              <a:rect l="l" t="t" r="r" b="b"/>
              <a:pathLst>
                <a:path w="24149" h="22978" extrusionOk="0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151"/>
            <p:cNvSpPr/>
            <p:nvPr/>
          </p:nvSpPr>
          <p:spPr>
            <a:xfrm>
              <a:off x="415828" y="7083041"/>
              <a:ext cx="15058" cy="8057"/>
            </a:xfrm>
            <a:custGeom>
              <a:avLst/>
              <a:gdLst/>
              <a:ahLst/>
              <a:cxnLst/>
              <a:rect l="l" t="t" r="r" b="b"/>
              <a:pathLst>
                <a:path w="15058" h="8057" extrusionOk="0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151"/>
            <p:cNvSpPr/>
            <p:nvPr/>
          </p:nvSpPr>
          <p:spPr>
            <a:xfrm>
              <a:off x="459856" y="6971786"/>
              <a:ext cx="24150" cy="22978"/>
            </a:xfrm>
            <a:custGeom>
              <a:avLst/>
              <a:gdLst/>
              <a:ahLst/>
              <a:cxnLst/>
              <a:rect l="l" t="t" r="r" b="b"/>
              <a:pathLst>
                <a:path w="24150" h="22978" extrusionOk="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151"/>
            <p:cNvSpPr/>
            <p:nvPr/>
          </p:nvSpPr>
          <p:spPr>
            <a:xfrm>
              <a:off x="469749" y="6971786"/>
              <a:ext cx="9020" cy="9247"/>
            </a:xfrm>
            <a:custGeom>
              <a:avLst/>
              <a:gdLst/>
              <a:ahLst/>
              <a:cxnLst/>
              <a:rect l="l" t="t" r="r" b="b"/>
              <a:pathLst>
                <a:path w="9020" h="9247" extrusionOk="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151"/>
            <p:cNvSpPr/>
            <p:nvPr/>
          </p:nvSpPr>
          <p:spPr>
            <a:xfrm>
              <a:off x="473135" y="6952433"/>
              <a:ext cx="28980" cy="27816"/>
            </a:xfrm>
            <a:custGeom>
              <a:avLst/>
              <a:gdLst/>
              <a:ahLst/>
              <a:cxnLst/>
              <a:rect l="l" t="t" r="r" b="b"/>
              <a:pathLst>
                <a:path w="28980" h="27816" extrusionOk="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151"/>
            <p:cNvSpPr/>
            <p:nvPr/>
          </p:nvSpPr>
          <p:spPr>
            <a:xfrm>
              <a:off x="407942" y="7119326"/>
              <a:ext cx="25357" cy="19350"/>
            </a:xfrm>
            <a:custGeom>
              <a:avLst/>
              <a:gdLst/>
              <a:ahLst/>
              <a:cxnLst/>
              <a:rect l="l" t="t" r="r" b="b"/>
              <a:pathLst>
                <a:path w="25357" h="19350" extrusionOk="0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151"/>
            <p:cNvSpPr/>
            <p:nvPr/>
          </p:nvSpPr>
          <p:spPr>
            <a:xfrm>
              <a:off x="400708" y="7104812"/>
              <a:ext cx="33809" cy="13303"/>
            </a:xfrm>
            <a:custGeom>
              <a:avLst/>
              <a:gdLst/>
              <a:ahLst/>
              <a:cxnLst/>
              <a:rect l="l" t="t" r="r" b="b"/>
              <a:pathLst>
                <a:path w="33809" h="13303" extrusionOk="0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151"/>
            <p:cNvSpPr/>
            <p:nvPr/>
          </p:nvSpPr>
          <p:spPr>
            <a:xfrm>
              <a:off x="438146" y="6994769"/>
              <a:ext cx="31394" cy="18141"/>
            </a:xfrm>
            <a:custGeom>
              <a:avLst/>
              <a:gdLst/>
              <a:ahLst/>
              <a:cxnLst/>
              <a:rect l="l" t="t" r="r" b="b"/>
              <a:pathLst>
                <a:path w="31394" h="18141" extrusionOk="0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151"/>
            <p:cNvSpPr/>
            <p:nvPr/>
          </p:nvSpPr>
          <p:spPr>
            <a:xfrm>
              <a:off x="401918" y="7141097"/>
              <a:ext cx="32601" cy="8465"/>
            </a:xfrm>
            <a:custGeom>
              <a:avLst/>
              <a:gdLst/>
              <a:ahLst/>
              <a:cxnLst/>
              <a:rect l="l" t="t" r="r" b="b"/>
              <a:pathLst>
                <a:path w="32601" h="8465" extrusionOk="0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151"/>
            <p:cNvSpPr/>
            <p:nvPr/>
          </p:nvSpPr>
          <p:spPr>
            <a:xfrm>
              <a:off x="415180" y="7064898"/>
              <a:ext cx="24150" cy="18140"/>
            </a:xfrm>
            <a:custGeom>
              <a:avLst/>
              <a:gdLst/>
              <a:ahLst/>
              <a:cxnLst/>
              <a:rect l="l" t="t" r="r" b="b"/>
              <a:pathLst>
                <a:path w="24150" h="18140" extrusionOk="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151"/>
            <p:cNvSpPr/>
            <p:nvPr/>
          </p:nvSpPr>
          <p:spPr>
            <a:xfrm>
              <a:off x="451419" y="6988720"/>
              <a:ext cx="21734" cy="16931"/>
            </a:xfrm>
            <a:custGeom>
              <a:avLst/>
              <a:gdLst/>
              <a:ahLst/>
              <a:cxnLst/>
              <a:rect l="l" t="t" r="r" b="b"/>
              <a:pathLst>
                <a:path w="21734" h="16931" extrusionOk="0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51"/>
            <p:cNvSpPr/>
            <p:nvPr/>
          </p:nvSpPr>
          <p:spPr>
            <a:xfrm>
              <a:off x="444180" y="6982672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51"/>
            <p:cNvSpPr/>
            <p:nvPr/>
          </p:nvSpPr>
          <p:spPr>
            <a:xfrm>
              <a:off x="596322" y="6877454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51"/>
            <p:cNvSpPr/>
            <p:nvPr/>
          </p:nvSpPr>
          <p:spPr>
            <a:xfrm>
              <a:off x="735699" y="7073431"/>
              <a:ext cx="56235" cy="73846"/>
            </a:xfrm>
            <a:custGeom>
              <a:avLst/>
              <a:gdLst/>
              <a:ahLst/>
              <a:cxnLst/>
              <a:rect l="l" t="t" r="r" b="b"/>
              <a:pathLst>
                <a:path w="56235" h="73846" extrusionOk="0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51"/>
            <p:cNvSpPr/>
            <p:nvPr/>
          </p:nvSpPr>
          <p:spPr>
            <a:xfrm>
              <a:off x="701361" y="7051578"/>
              <a:ext cx="125007" cy="120254"/>
            </a:xfrm>
            <a:custGeom>
              <a:avLst/>
              <a:gdLst/>
              <a:ahLst/>
              <a:cxnLst/>
              <a:rect l="l" t="t" r="r" b="b"/>
              <a:pathLst>
                <a:path w="125007" h="120254" extrusionOk="0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51"/>
            <p:cNvSpPr/>
            <p:nvPr/>
          </p:nvSpPr>
          <p:spPr>
            <a:xfrm>
              <a:off x="745798" y="7049369"/>
              <a:ext cx="40753" cy="26753"/>
            </a:xfrm>
            <a:custGeom>
              <a:avLst/>
              <a:gdLst/>
              <a:ahLst/>
              <a:cxnLst/>
              <a:rect l="l" t="t" r="r" b="b"/>
              <a:pathLst>
                <a:path w="40753" h="26753" extrusionOk="0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151"/>
            <p:cNvSpPr/>
            <p:nvPr/>
          </p:nvSpPr>
          <p:spPr>
            <a:xfrm>
              <a:off x="590856" y="7050977"/>
              <a:ext cx="106379" cy="119178"/>
            </a:xfrm>
            <a:custGeom>
              <a:avLst/>
              <a:gdLst/>
              <a:ahLst/>
              <a:cxnLst/>
              <a:rect l="l" t="t" r="r" b="b"/>
              <a:pathLst>
                <a:path w="106379" h="119178" extrusionOk="0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151"/>
            <p:cNvSpPr/>
            <p:nvPr/>
          </p:nvSpPr>
          <p:spPr>
            <a:xfrm>
              <a:off x="511796" y="7052802"/>
              <a:ext cx="70033" cy="114890"/>
            </a:xfrm>
            <a:custGeom>
              <a:avLst/>
              <a:gdLst/>
              <a:ahLst/>
              <a:cxnLst/>
              <a:rect l="l" t="t" r="r" b="b"/>
              <a:pathLst>
                <a:path w="70033" h="114890" extrusionOk="0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151"/>
            <p:cNvSpPr/>
            <p:nvPr/>
          </p:nvSpPr>
          <p:spPr>
            <a:xfrm>
              <a:off x="627912" y="7187388"/>
              <a:ext cx="14982" cy="31637"/>
            </a:xfrm>
            <a:custGeom>
              <a:avLst/>
              <a:gdLst/>
              <a:ahLst/>
              <a:cxnLst/>
              <a:rect l="l" t="t" r="r" b="b"/>
              <a:pathLst>
                <a:path w="14982" h="31637" extrusionOk="0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151"/>
            <p:cNvSpPr/>
            <p:nvPr/>
          </p:nvSpPr>
          <p:spPr>
            <a:xfrm>
              <a:off x="665655" y="7181003"/>
              <a:ext cx="105740" cy="50676"/>
            </a:xfrm>
            <a:custGeom>
              <a:avLst/>
              <a:gdLst/>
              <a:ahLst/>
              <a:cxnLst/>
              <a:rect l="l" t="t" r="r" b="b"/>
              <a:pathLst>
                <a:path w="105740" h="50676" extrusionOk="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151"/>
            <p:cNvSpPr/>
            <p:nvPr/>
          </p:nvSpPr>
          <p:spPr>
            <a:xfrm>
              <a:off x="556458" y="7181003"/>
              <a:ext cx="154962" cy="59703"/>
            </a:xfrm>
            <a:custGeom>
              <a:avLst/>
              <a:gdLst/>
              <a:ahLst/>
              <a:cxnLst/>
              <a:rect l="l" t="t" r="r" b="b"/>
              <a:pathLst>
                <a:path w="154962" h="59703" extrusionOk="0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151"/>
            <p:cNvSpPr/>
            <p:nvPr/>
          </p:nvSpPr>
          <p:spPr>
            <a:xfrm>
              <a:off x="616698" y="7226540"/>
              <a:ext cx="16407" cy="10627"/>
            </a:xfrm>
            <a:custGeom>
              <a:avLst/>
              <a:gdLst/>
              <a:ahLst/>
              <a:cxnLst/>
              <a:rect l="l" t="t" r="r" b="b"/>
              <a:pathLst>
                <a:path w="16407" h="10627" extrusionOk="0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151"/>
            <p:cNvSpPr/>
            <p:nvPr/>
          </p:nvSpPr>
          <p:spPr>
            <a:xfrm>
              <a:off x="708005" y="6993576"/>
              <a:ext cx="32987" cy="15502"/>
            </a:xfrm>
            <a:custGeom>
              <a:avLst/>
              <a:gdLst/>
              <a:ahLst/>
              <a:cxnLst/>
              <a:rect l="l" t="t" r="r" b="b"/>
              <a:pathLst>
                <a:path w="32987" h="15502" extrusionOk="0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151"/>
            <p:cNvSpPr/>
            <p:nvPr/>
          </p:nvSpPr>
          <p:spPr>
            <a:xfrm>
              <a:off x="607161" y="6992824"/>
              <a:ext cx="88166" cy="47601"/>
            </a:xfrm>
            <a:custGeom>
              <a:avLst/>
              <a:gdLst/>
              <a:ahLst/>
              <a:cxnLst/>
              <a:rect l="l" t="t" r="r" b="b"/>
              <a:pathLst>
                <a:path w="88166" h="47601" extrusionOk="0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151"/>
            <p:cNvSpPr/>
            <p:nvPr/>
          </p:nvSpPr>
          <p:spPr>
            <a:xfrm>
              <a:off x="659888" y="7003934"/>
              <a:ext cx="4321" cy="36201"/>
            </a:xfrm>
            <a:custGeom>
              <a:avLst/>
              <a:gdLst/>
              <a:ahLst/>
              <a:cxnLst/>
              <a:rect l="l" t="t" r="r" b="b"/>
              <a:pathLst>
                <a:path w="4321" h="36201" extrusionOk="0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151"/>
            <p:cNvSpPr/>
            <p:nvPr/>
          </p:nvSpPr>
          <p:spPr>
            <a:xfrm>
              <a:off x="556451" y="6981012"/>
              <a:ext cx="214940" cy="59704"/>
            </a:xfrm>
            <a:custGeom>
              <a:avLst/>
              <a:gdLst/>
              <a:ahLst/>
              <a:cxnLst/>
              <a:rect l="l" t="t" r="r" b="b"/>
              <a:pathLst>
                <a:path w="214940" h="59704" extrusionOk="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151"/>
            <p:cNvSpPr/>
            <p:nvPr/>
          </p:nvSpPr>
          <p:spPr>
            <a:xfrm>
              <a:off x="621567" y="7029075"/>
              <a:ext cx="4321" cy="11641"/>
            </a:xfrm>
            <a:custGeom>
              <a:avLst/>
              <a:gdLst/>
              <a:ahLst/>
              <a:cxnLst/>
              <a:rect l="l" t="t" r="r" b="b"/>
              <a:pathLst>
                <a:path w="4321" h="11641" extrusionOk="0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151"/>
            <p:cNvSpPr/>
            <p:nvPr/>
          </p:nvSpPr>
          <p:spPr>
            <a:xfrm>
              <a:off x="605432" y="6998920"/>
              <a:ext cx="18728" cy="18576"/>
            </a:xfrm>
            <a:custGeom>
              <a:avLst/>
              <a:gdLst/>
              <a:ahLst/>
              <a:cxnLst/>
              <a:rect l="l" t="t" r="r" b="b"/>
              <a:pathLst>
                <a:path w="18728" h="18576" extrusionOk="0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151"/>
            <p:cNvSpPr/>
            <p:nvPr/>
          </p:nvSpPr>
          <p:spPr>
            <a:xfrm>
              <a:off x="557676" y="7208821"/>
              <a:ext cx="38639" cy="56841"/>
            </a:xfrm>
            <a:custGeom>
              <a:avLst/>
              <a:gdLst/>
              <a:ahLst/>
              <a:cxnLst/>
              <a:rect l="l" t="t" r="r" b="b"/>
              <a:pathLst>
                <a:path w="38639" h="56841" extrusionOk="0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151"/>
            <p:cNvSpPr/>
            <p:nvPr/>
          </p:nvSpPr>
          <p:spPr>
            <a:xfrm>
              <a:off x="602355" y="7210026"/>
              <a:ext cx="37432" cy="55631"/>
            </a:xfrm>
            <a:custGeom>
              <a:avLst/>
              <a:gdLst/>
              <a:ahLst/>
              <a:cxnLst/>
              <a:rect l="l" t="t" r="r" b="b"/>
              <a:pathLst>
                <a:path w="37432" h="55631" extrusionOk="0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151"/>
            <p:cNvSpPr/>
            <p:nvPr/>
          </p:nvSpPr>
          <p:spPr>
            <a:xfrm>
              <a:off x="664997" y="7208812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151"/>
            <p:cNvSpPr/>
            <p:nvPr/>
          </p:nvSpPr>
          <p:spPr>
            <a:xfrm>
              <a:off x="645823" y="7208812"/>
              <a:ext cx="38639" cy="58050"/>
            </a:xfrm>
            <a:custGeom>
              <a:avLst/>
              <a:gdLst/>
              <a:ahLst/>
              <a:cxnLst/>
              <a:rect l="l" t="t" r="r" b="b"/>
              <a:pathLst>
                <a:path w="38639" h="58050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151"/>
            <p:cNvSpPr/>
            <p:nvPr/>
          </p:nvSpPr>
          <p:spPr>
            <a:xfrm>
              <a:off x="708465" y="7208808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151"/>
            <p:cNvSpPr/>
            <p:nvPr/>
          </p:nvSpPr>
          <p:spPr>
            <a:xfrm>
              <a:off x="689291" y="7208808"/>
              <a:ext cx="38639" cy="58049"/>
            </a:xfrm>
            <a:custGeom>
              <a:avLst/>
              <a:gdLst/>
              <a:ahLst/>
              <a:cxnLst/>
              <a:rect l="l" t="t" r="r" b="b"/>
              <a:pathLst>
                <a:path w="38639" h="58049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151"/>
            <p:cNvSpPr/>
            <p:nvPr/>
          </p:nvSpPr>
          <p:spPr>
            <a:xfrm>
              <a:off x="735174" y="7208839"/>
              <a:ext cx="27772" cy="56843"/>
            </a:xfrm>
            <a:custGeom>
              <a:avLst/>
              <a:gdLst/>
              <a:ahLst/>
              <a:cxnLst/>
              <a:rect l="l" t="t" r="r" b="b"/>
              <a:pathLst>
                <a:path w="27772" h="56843" extrusionOk="0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5" name="Google Shape;1575;p151"/>
          <p:cNvSpPr/>
          <p:nvPr/>
        </p:nvSpPr>
        <p:spPr>
          <a:xfrm>
            <a:off x="6253059" y="1285899"/>
            <a:ext cx="5021917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Combination of Data Analytics and Data Research methodologies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Opportunity to work with a unique professional</a:t>
            </a:r>
            <a:b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network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Top-class InfoSec credentials - ISO certified and RGPD Compliance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51"/>
          <p:cNvSpPr/>
          <p:nvPr/>
        </p:nvSpPr>
        <p:spPr>
          <a:xfrm>
            <a:off x="4650120" y="1465180"/>
            <a:ext cx="158983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World class Data Analytics capabilities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51"/>
          <p:cNvSpPr/>
          <p:nvPr/>
        </p:nvSpPr>
        <p:spPr>
          <a:xfrm>
            <a:off x="3600395" y="1334800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51"/>
          <p:cNvSpPr/>
          <p:nvPr/>
        </p:nvSpPr>
        <p:spPr>
          <a:xfrm>
            <a:off x="6253060" y="2727459"/>
            <a:ext cx="539496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Management of specific day-to-day tasks or full end-to-end projects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Continued support in the long run to maintain and adjust solutions 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Full compliance with confidentiality and ethics best practices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51"/>
          <p:cNvSpPr/>
          <p:nvPr/>
        </p:nvSpPr>
        <p:spPr>
          <a:xfrm>
            <a:off x="4647906" y="2917511"/>
            <a:ext cx="1592558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Adaptability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51"/>
          <p:cNvSpPr/>
          <p:nvPr/>
        </p:nvSpPr>
        <p:spPr>
          <a:xfrm>
            <a:off x="3600395" y="2571688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51"/>
          <p:cNvSpPr/>
          <p:nvPr/>
        </p:nvSpPr>
        <p:spPr>
          <a:xfrm>
            <a:off x="6253060" y="3964347"/>
            <a:ext cx="539496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Multinational, multi-skilled teams allowing you to access top talents across different geographies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Retained model granting maximum flexibility to scale up when needed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51"/>
          <p:cNvSpPr/>
          <p:nvPr/>
        </p:nvSpPr>
        <p:spPr>
          <a:xfrm>
            <a:off x="4647906" y="4037444"/>
            <a:ext cx="1592558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Flexibility and scalability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51"/>
          <p:cNvSpPr/>
          <p:nvPr/>
        </p:nvSpPr>
        <p:spPr>
          <a:xfrm>
            <a:off x="3600395" y="3808576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51"/>
          <p:cNvSpPr/>
          <p:nvPr/>
        </p:nvSpPr>
        <p:spPr>
          <a:xfrm>
            <a:off x="6253060" y="5045464"/>
            <a:ext cx="5394960" cy="12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1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Brainshoring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approach: high quality support, critical thinking and business sense…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…provided to our clients from our nearshore locations: Casablanca, Mexico and Cairo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Retainer model granting full dedication to clients and most cost-effective daily/hourly rate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151"/>
          <p:cNvSpPr/>
          <p:nvPr/>
        </p:nvSpPr>
        <p:spPr>
          <a:xfrm>
            <a:off x="4647906" y="5308613"/>
            <a:ext cx="1592558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Value added services at a competitive price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51"/>
          <p:cNvSpPr/>
          <p:nvPr/>
        </p:nvSpPr>
        <p:spPr>
          <a:xfrm>
            <a:off x="3600395" y="5196700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7" name="Google Shape;1587;p151"/>
          <p:cNvCxnSpPr/>
          <p:nvPr/>
        </p:nvCxnSpPr>
        <p:spPr>
          <a:xfrm>
            <a:off x="4069080" y="2416022"/>
            <a:ext cx="757205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8" name="Google Shape;1588;p151"/>
          <p:cNvCxnSpPr/>
          <p:nvPr/>
        </p:nvCxnSpPr>
        <p:spPr>
          <a:xfrm>
            <a:off x="4069080" y="3652910"/>
            <a:ext cx="757205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9" name="Google Shape;1589;p151"/>
          <p:cNvCxnSpPr/>
          <p:nvPr/>
        </p:nvCxnSpPr>
        <p:spPr>
          <a:xfrm>
            <a:off x="4069080" y="4889798"/>
            <a:ext cx="757205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0" name="Google Shape;1590;p15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1" name="Google Shape;1591;p151"/>
          <p:cNvSpPr txBox="1">
            <a:spLocks noGrp="1"/>
          </p:cNvSpPr>
          <p:nvPr>
            <p:ph type="title"/>
          </p:nvPr>
        </p:nvSpPr>
        <p:spPr>
          <a:xfrm>
            <a:off x="539399" y="562841"/>
            <a:ext cx="34747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Why work with us?</a:t>
            </a:r>
            <a:endParaRPr/>
          </a:p>
        </p:txBody>
      </p:sp>
      <p:sp>
        <p:nvSpPr>
          <p:cNvPr id="1592" name="Google Shape;1592;p15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1593" name="Google Shape;1593;p151"/>
          <p:cNvGrpSpPr/>
          <p:nvPr/>
        </p:nvGrpSpPr>
        <p:grpSpPr>
          <a:xfrm>
            <a:off x="3886421" y="1550004"/>
            <a:ext cx="353505" cy="495149"/>
            <a:chOff x="4352925" y="985741"/>
            <a:chExt cx="3485673" cy="4882325"/>
          </a:xfrm>
        </p:grpSpPr>
        <p:grpSp>
          <p:nvGrpSpPr>
            <p:cNvPr id="1594" name="Google Shape;1594;p151"/>
            <p:cNvGrpSpPr/>
            <p:nvPr/>
          </p:nvGrpSpPr>
          <p:grpSpPr>
            <a:xfrm>
              <a:off x="4415504" y="3995070"/>
              <a:ext cx="3390614" cy="1872996"/>
              <a:chOff x="4415504" y="3995070"/>
              <a:chExt cx="3390614" cy="1872996"/>
            </a:xfrm>
          </p:grpSpPr>
          <p:sp>
            <p:nvSpPr>
              <p:cNvPr id="1595" name="Google Shape;1595;p151"/>
              <p:cNvSpPr/>
              <p:nvPr/>
            </p:nvSpPr>
            <p:spPr>
              <a:xfrm>
                <a:off x="4415504" y="4008500"/>
                <a:ext cx="1484947" cy="1859565"/>
              </a:xfrm>
              <a:custGeom>
                <a:avLst/>
                <a:gdLst/>
                <a:ahLst/>
                <a:cxnLst/>
                <a:rect l="l" t="t" r="r" b="b"/>
                <a:pathLst>
                  <a:path w="1484947" h="1859565" extrusionOk="0">
                    <a:moveTo>
                      <a:pt x="1484948" y="383381"/>
                    </a:moveTo>
                    <a:lnTo>
                      <a:pt x="983552" y="1859566"/>
                    </a:lnTo>
                    <a:lnTo>
                      <a:pt x="638365" y="1259967"/>
                    </a:lnTo>
                    <a:lnTo>
                      <a:pt x="0" y="1525429"/>
                    </a:lnTo>
                    <a:lnTo>
                      <a:pt x="518255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151"/>
              <p:cNvSpPr/>
              <p:nvPr/>
            </p:nvSpPr>
            <p:spPr>
              <a:xfrm>
                <a:off x="5275040" y="4066888"/>
                <a:ext cx="206597" cy="608266"/>
              </a:xfrm>
              <a:custGeom>
                <a:avLst/>
                <a:gdLst/>
                <a:ahLst/>
                <a:cxnLst/>
                <a:rect l="l" t="t" r="r" b="b"/>
                <a:pathLst>
                  <a:path w="206597" h="608266" extrusionOk="0">
                    <a:moveTo>
                      <a:pt x="0" y="608266"/>
                    </a:moveTo>
                    <a:lnTo>
                      <a:pt x="206597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151"/>
              <p:cNvSpPr/>
              <p:nvPr/>
            </p:nvSpPr>
            <p:spPr>
              <a:xfrm>
                <a:off x="6765321" y="4056601"/>
                <a:ext cx="210121" cy="618553"/>
              </a:xfrm>
              <a:custGeom>
                <a:avLst/>
                <a:gdLst/>
                <a:ahLst/>
                <a:cxnLst/>
                <a:rect l="l" t="t" r="r" b="b"/>
                <a:pathLst>
                  <a:path w="210121" h="618553" extrusionOk="0">
                    <a:moveTo>
                      <a:pt x="210121" y="618553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151"/>
              <p:cNvSpPr/>
              <p:nvPr/>
            </p:nvSpPr>
            <p:spPr>
              <a:xfrm>
                <a:off x="6314122" y="3995070"/>
                <a:ext cx="1491996" cy="1872996"/>
              </a:xfrm>
              <a:custGeom>
                <a:avLst/>
                <a:gdLst/>
                <a:ahLst/>
                <a:cxnLst/>
                <a:rect l="l" t="t" r="r" b="b"/>
                <a:pathLst>
                  <a:path w="1491996" h="1872996" extrusionOk="0">
                    <a:moveTo>
                      <a:pt x="0" y="375952"/>
                    </a:moveTo>
                    <a:lnTo>
                      <a:pt x="508540" y="1872996"/>
                    </a:lnTo>
                    <a:lnTo>
                      <a:pt x="853630" y="1273397"/>
                    </a:lnTo>
                    <a:lnTo>
                      <a:pt x="1491996" y="1538859"/>
                    </a:lnTo>
                    <a:lnTo>
                      <a:pt x="969264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9" name="Google Shape;1599;p151"/>
            <p:cNvSpPr/>
            <p:nvPr/>
          </p:nvSpPr>
          <p:spPr>
            <a:xfrm>
              <a:off x="4352925" y="985741"/>
              <a:ext cx="3485673" cy="3485673"/>
            </a:xfrm>
            <a:custGeom>
              <a:avLst/>
              <a:gdLst/>
              <a:ahLst/>
              <a:cxnLst/>
              <a:rect l="l" t="t" r="r" b="b"/>
              <a:pathLst>
                <a:path w="3485673" h="3485673" extrusionOk="0">
                  <a:moveTo>
                    <a:pt x="3097721" y="1181767"/>
                  </a:moveTo>
                  <a:cubicBezTo>
                    <a:pt x="3016377" y="985647"/>
                    <a:pt x="3122962" y="658368"/>
                    <a:pt x="2975229" y="510540"/>
                  </a:cubicBezTo>
                  <a:cubicBezTo>
                    <a:pt x="2827401" y="362712"/>
                    <a:pt x="2500122" y="469297"/>
                    <a:pt x="2304002" y="387953"/>
                  </a:cubicBezTo>
                  <a:cubicBezTo>
                    <a:pt x="2114836" y="309467"/>
                    <a:pt x="1960436" y="0"/>
                    <a:pt x="1742885" y="0"/>
                  </a:cubicBezTo>
                  <a:cubicBezTo>
                    <a:pt x="1525334" y="0"/>
                    <a:pt x="1370933" y="309467"/>
                    <a:pt x="1181767" y="387953"/>
                  </a:cubicBezTo>
                  <a:cubicBezTo>
                    <a:pt x="985647" y="469297"/>
                    <a:pt x="658368" y="362712"/>
                    <a:pt x="510540" y="510445"/>
                  </a:cubicBezTo>
                  <a:cubicBezTo>
                    <a:pt x="362712" y="658273"/>
                    <a:pt x="469297" y="985552"/>
                    <a:pt x="387953" y="1181672"/>
                  </a:cubicBezTo>
                  <a:cubicBezTo>
                    <a:pt x="309467" y="1370838"/>
                    <a:pt x="0" y="1525238"/>
                    <a:pt x="0" y="1742789"/>
                  </a:cubicBezTo>
                  <a:cubicBezTo>
                    <a:pt x="0" y="1960340"/>
                    <a:pt x="309467" y="2114741"/>
                    <a:pt x="387953" y="2303907"/>
                  </a:cubicBezTo>
                  <a:cubicBezTo>
                    <a:pt x="469297" y="2500027"/>
                    <a:pt x="362712" y="2827306"/>
                    <a:pt x="510445" y="2975134"/>
                  </a:cubicBezTo>
                  <a:cubicBezTo>
                    <a:pt x="658273" y="3122962"/>
                    <a:pt x="985552" y="3016377"/>
                    <a:pt x="1181672" y="3097721"/>
                  </a:cubicBezTo>
                  <a:cubicBezTo>
                    <a:pt x="1370838" y="3176207"/>
                    <a:pt x="1525238" y="3485674"/>
                    <a:pt x="1742789" y="3485674"/>
                  </a:cubicBezTo>
                  <a:cubicBezTo>
                    <a:pt x="1960340" y="3485674"/>
                    <a:pt x="2114741" y="3176207"/>
                    <a:pt x="2303907" y="3097721"/>
                  </a:cubicBezTo>
                  <a:cubicBezTo>
                    <a:pt x="2500027" y="3016377"/>
                    <a:pt x="2827306" y="3122962"/>
                    <a:pt x="2975134" y="2975229"/>
                  </a:cubicBezTo>
                  <a:cubicBezTo>
                    <a:pt x="3122962" y="2827401"/>
                    <a:pt x="3016377" y="2500122"/>
                    <a:pt x="3097721" y="2304002"/>
                  </a:cubicBezTo>
                  <a:cubicBezTo>
                    <a:pt x="3176207" y="2114836"/>
                    <a:pt x="3485674" y="1960436"/>
                    <a:pt x="3485674" y="1742885"/>
                  </a:cubicBezTo>
                  <a:cubicBezTo>
                    <a:pt x="3485674" y="1525334"/>
                    <a:pt x="3176207" y="1370933"/>
                    <a:pt x="3097721" y="1181767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51"/>
            <p:cNvSpPr/>
            <p:nvPr/>
          </p:nvSpPr>
          <p:spPr>
            <a:xfrm rot="-2700000">
              <a:off x="4993669" y="1626583"/>
              <a:ext cx="2204085" cy="2204085"/>
            </a:xfrm>
            <a:custGeom>
              <a:avLst/>
              <a:gdLst/>
              <a:ahLst/>
              <a:cxnLst/>
              <a:rect l="l" t="t" r="r" b="b"/>
              <a:pathLst>
                <a:path w="2204085" h="2204085" extrusionOk="0">
                  <a:moveTo>
                    <a:pt x="2204086" y="1102043"/>
                  </a:moveTo>
                  <a:cubicBezTo>
                    <a:pt x="2204086" y="1710684"/>
                    <a:pt x="1710684" y="2204086"/>
                    <a:pt x="1102043" y="2204086"/>
                  </a:cubicBezTo>
                  <a:cubicBezTo>
                    <a:pt x="493402" y="2204086"/>
                    <a:pt x="0" y="1710684"/>
                    <a:pt x="0" y="1102043"/>
                  </a:cubicBezTo>
                  <a:cubicBezTo>
                    <a:pt x="0" y="493402"/>
                    <a:pt x="493402" y="0"/>
                    <a:pt x="1102043" y="0"/>
                  </a:cubicBezTo>
                  <a:cubicBezTo>
                    <a:pt x="1710685" y="0"/>
                    <a:pt x="2204086" y="493402"/>
                    <a:pt x="2204086" y="1102043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51"/>
            <p:cNvSpPr/>
            <p:nvPr/>
          </p:nvSpPr>
          <p:spPr>
            <a:xfrm>
              <a:off x="5527929" y="2188653"/>
              <a:ext cx="1135665" cy="1080039"/>
            </a:xfrm>
            <a:custGeom>
              <a:avLst/>
              <a:gdLst/>
              <a:ahLst/>
              <a:cxnLst/>
              <a:rect l="l" t="t" r="r" b="b"/>
              <a:pathLst>
                <a:path w="1135665" h="1080039" extrusionOk="0">
                  <a:moveTo>
                    <a:pt x="567785" y="0"/>
                  </a:moveTo>
                  <a:lnTo>
                    <a:pt x="701897" y="412528"/>
                  </a:lnTo>
                  <a:lnTo>
                    <a:pt x="1135666" y="412528"/>
                  </a:lnTo>
                  <a:lnTo>
                    <a:pt x="784670" y="667512"/>
                  </a:lnTo>
                  <a:lnTo>
                    <a:pt x="918782" y="1080040"/>
                  </a:lnTo>
                  <a:lnTo>
                    <a:pt x="567785" y="825055"/>
                  </a:lnTo>
                  <a:lnTo>
                    <a:pt x="216884" y="1080040"/>
                  </a:lnTo>
                  <a:lnTo>
                    <a:pt x="350901" y="667512"/>
                  </a:lnTo>
                  <a:lnTo>
                    <a:pt x="0" y="412528"/>
                  </a:lnTo>
                  <a:lnTo>
                    <a:pt x="433768" y="412528"/>
                  </a:lnTo>
                  <a:lnTo>
                    <a:pt x="567785" y="0"/>
                  </a:ln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02" name="Google Shape;1602;p1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1367" y="2762660"/>
            <a:ext cx="543612" cy="543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151"/>
          <p:cNvGrpSpPr/>
          <p:nvPr/>
        </p:nvGrpSpPr>
        <p:grpSpPr>
          <a:xfrm>
            <a:off x="3826755" y="4004847"/>
            <a:ext cx="472836" cy="533015"/>
            <a:chOff x="4952367" y="2226592"/>
            <a:chExt cx="923602" cy="1041152"/>
          </a:xfrm>
        </p:grpSpPr>
        <p:sp>
          <p:nvSpPr>
            <p:cNvPr id="1604" name="Google Shape;1604;p151"/>
            <p:cNvSpPr/>
            <p:nvPr/>
          </p:nvSpPr>
          <p:spPr>
            <a:xfrm>
              <a:off x="5338097" y="2763961"/>
              <a:ext cx="150631" cy="149875"/>
            </a:xfrm>
            <a:custGeom>
              <a:avLst/>
              <a:gdLst/>
              <a:ahLst/>
              <a:cxnLst/>
              <a:rect l="l" t="t" r="r" b="b"/>
              <a:pathLst>
                <a:path w="150631" h="149875" extrusionOk="0">
                  <a:moveTo>
                    <a:pt x="150631" y="74938"/>
                  </a:moveTo>
                  <a:cubicBezTo>
                    <a:pt x="150631" y="116325"/>
                    <a:pt x="116911" y="149876"/>
                    <a:pt x="75316" y="149876"/>
                  </a:cubicBezTo>
                  <a:cubicBezTo>
                    <a:pt x="33720" y="149876"/>
                    <a:pt x="0" y="116325"/>
                    <a:pt x="0" y="74938"/>
                  </a:cubicBezTo>
                  <a:cubicBezTo>
                    <a:pt x="0" y="33551"/>
                    <a:pt x="33720" y="0"/>
                    <a:pt x="75316" y="0"/>
                  </a:cubicBezTo>
                  <a:cubicBezTo>
                    <a:pt x="116911" y="0"/>
                    <a:pt x="150631" y="33551"/>
                    <a:pt x="150631" y="74938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51"/>
            <p:cNvSpPr/>
            <p:nvPr/>
          </p:nvSpPr>
          <p:spPr>
            <a:xfrm>
              <a:off x="5498132" y="3015853"/>
              <a:ext cx="4198" cy="251891"/>
            </a:xfrm>
            <a:custGeom>
              <a:avLst/>
              <a:gdLst/>
              <a:ahLst/>
              <a:cxnLst/>
              <a:rect l="l" t="t" r="r" b="b"/>
              <a:pathLst>
                <a:path w="4198" h="251891" extrusionOk="0">
                  <a:moveTo>
                    <a:pt x="0" y="0"/>
                  </a:moveTo>
                  <a:lnTo>
                    <a:pt x="0" y="251892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51"/>
            <p:cNvSpPr/>
            <p:nvPr/>
          </p:nvSpPr>
          <p:spPr>
            <a:xfrm>
              <a:off x="5330205" y="3015853"/>
              <a:ext cx="4198" cy="251891"/>
            </a:xfrm>
            <a:custGeom>
              <a:avLst/>
              <a:gdLst/>
              <a:ahLst/>
              <a:cxnLst/>
              <a:rect l="l" t="t" r="r" b="b"/>
              <a:pathLst>
                <a:path w="4198" h="251891" extrusionOk="0">
                  <a:moveTo>
                    <a:pt x="0" y="251892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51"/>
            <p:cNvSpPr/>
            <p:nvPr/>
          </p:nvSpPr>
          <p:spPr>
            <a:xfrm>
              <a:off x="5128691" y="3015853"/>
              <a:ext cx="4198" cy="251891"/>
            </a:xfrm>
            <a:custGeom>
              <a:avLst/>
              <a:gdLst/>
              <a:ahLst/>
              <a:cxnLst/>
              <a:rect l="l" t="t" r="r" b="b"/>
              <a:pathLst>
                <a:path w="4198" h="251891" extrusionOk="0">
                  <a:moveTo>
                    <a:pt x="0" y="251892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51"/>
            <p:cNvSpPr/>
            <p:nvPr/>
          </p:nvSpPr>
          <p:spPr>
            <a:xfrm>
              <a:off x="5263033" y="2913795"/>
              <a:ext cx="151135" cy="277080"/>
            </a:xfrm>
            <a:custGeom>
              <a:avLst/>
              <a:gdLst/>
              <a:ahLst/>
              <a:cxnLst/>
              <a:rect l="l" t="t" r="r" b="b"/>
              <a:pathLst>
                <a:path w="151135" h="277080" extrusionOk="0">
                  <a:moveTo>
                    <a:pt x="151135" y="0"/>
                  </a:moveTo>
                  <a:lnTo>
                    <a:pt x="113351" y="0"/>
                  </a:lnTo>
                  <a:cubicBezTo>
                    <a:pt x="61294" y="0"/>
                    <a:pt x="0" y="18094"/>
                    <a:pt x="0" y="102058"/>
                  </a:cubicBezTo>
                  <a:lnTo>
                    <a:pt x="0" y="227542"/>
                  </a:lnTo>
                  <a:cubicBezTo>
                    <a:pt x="0" y="254914"/>
                    <a:pt x="22544" y="277081"/>
                    <a:pt x="50378" y="277081"/>
                  </a:cubicBezTo>
                  <a:lnTo>
                    <a:pt x="62973" y="277081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51"/>
            <p:cNvSpPr/>
            <p:nvPr/>
          </p:nvSpPr>
          <p:spPr>
            <a:xfrm>
              <a:off x="5129195" y="2763961"/>
              <a:ext cx="150631" cy="149875"/>
            </a:xfrm>
            <a:custGeom>
              <a:avLst/>
              <a:gdLst/>
              <a:ahLst/>
              <a:cxnLst/>
              <a:rect l="l" t="t" r="r" b="b"/>
              <a:pathLst>
                <a:path w="150631" h="149875" extrusionOk="0">
                  <a:moveTo>
                    <a:pt x="150631" y="74938"/>
                  </a:moveTo>
                  <a:cubicBezTo>
                    <a:pt x="150631" y="116325"/>
                    <a:pt x="116911" y="149876"/>
                    <a:pt x="75316" y="149876"/>
                  </a:cubicBezTo>
                  <a:cubicBezTo>
                    <a:pt x="33720" y="149876"/>
                    <a:pt x="0" y="116325"/>
                    <a:pt x="0" y="74938"/>
                  </a:cubicBezTo>
                  <a:cubicBezTo>
                    <a:pt x="0" y="33551"/>
                    <a:pt x="33720" y="0"/>
                    <a:pt x="75316" y="0"/>
                  </a:cubicBezTo>
                  <a:cubicBezTo>
                    <a:pt x="116911" y="0"/>
                    <a:pt x="150631" y="33551"/>
                    <a:pt x="150631" y="74938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51"/>
            <p:cNvSpPr/>
            <p:nvPr/>
          </p:nvSpPr>
          <p:spPr>
            <a:xfrm>
              <a:off x="5061520" y="2913795"/>
              <a:ext cx="149833" cy="277080"/>
            </a:xfrm>
            <a:custGeom>
              <a:avLst/>
              <a:gdLst/>
              <a:ahLst/>
              <a:cxnLst/>
              <a:rect l="l" t="t" r="r" b="b"/>
              <a:pathLst>
                <a:path w="149833" h="277080" extrusionOk="0">
                  <a:moveTo>
                    <a:pt x="149834" y="0"/>
                  </a:moveTo>
                  <a:lnTo>
                    <a:pt x="112386" y="0"/>
                  </a:lnTo>
                  <a:cubicBezTo>
                    <a:pt x="60790" y="0"/>
                    <a:pt x="0" y="18094"/>
                    <a:pt x="0" y="102058"/>
                  </a:cubicBezTo>
                  <a:lnTo>
                    <a:pt x="0" y="227542"/>
                  </a:lnTo>
                  <a:cubicBezTo>
                    <a:pt x="0" y="254914"/>
                    <a:pt x="22376" y="277081"/>
                    <a:pt x="49959" y="277081"/>
                  </a:cubicBezTo>
                  <a:lnTo>
                    <a:pt x="62427" y="277081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51"/>
            <p:cNvSpPr/>
            <p:nvPr/>
          </p:nvSpPr>
          <p:spPr>
            <a:xfrm>
              <a:off x="5699646" y="3015853"/>
              <a:ext cx="4198" cy="251891"/>
            </a:xfrm>
            <a:custGeom>
              <a:avLst/>
              <a:gdLst/>
              <a:ahLst/>
              <a:cxnLst/>
              <a:rect l="l" t="t" r="r" b="b"/>
              <a:pathLst>
                <a:path w="4198" h="251891" extrusionOk="0">
                  <a:moveTo>
                    <a:pt x="0" y="251892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51"/>
            <p:cNvSpPr/>
            <p:nvPr/>
          </p:nvSpPr>
          <p:spPr>
            <a:xfrm>
              <a:off x="5549015" y="2763961"/>
              <a:ext cx="150631" cy="149875"/>
            </a:xfrm>
            <a:custGeom>
              <a:avLst/>
              <a:gdLst/>
              <a:ahLst/>
              <a:cxnLst/>
              <a:rect l="l" t="t" r="r" b="b"/>
              <a:pathLst>
                <a:path w="150631" h="149875" extrusionOk="0">
                  <a:moveTo>
                    <a:pt x="150631" y="74938"/>
                  </a:moveTo>
                  <a:cubicBezTo>
                    <a:pt x="150631" y="116325"/>
                    <a:pt x="116911" y="149876"/>
                    <a:pt x="75316" y="149876"/>
                  </a:cubicBezTo>
                  <a:cubicBezTo>
                    <a:pt x="33720" y="149876"/>
                    <a:pt x="0" y="116325"/>
                    <a:pt x="0" y="74938"/>
                  </a:cubicBezTo>
                  <a:cubicBezTo>
                    <a:pt x="0" y="33551"/>
                    <a:pt x="33720" y="0"/>
                    <a:pt x="75316" y="0"/>
                  </a:cubicBezTo>
                  <a:cubicBezTo>
                    <a:pt x="116911" y="0"/>
                    <a:pt x="150631" y="33551"/>
                    <a:pt x="150631" y="74938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51"/>
            <p:cNvSpPr/>
            <p:nvPr/>
          </p:nvSpPr>
          <p:spPr>
            <a:xfrm>
              <a:off x="5616983" y="2913795"/>
              <a:ext cx="149833" cy="277080"/>
            </a:xfrm>
            <a:custGeom>
              <a:avLst/>
              <a:gdLst/>
              <a:ahLst/>
              <a:cxnLst/>
              <a:rect l="l" t="t" r="r" b="b"/>
              <a:pathLst>
                <a:path w="149833" h="277080" extrusionOk="0">
                  <a:moveTo>
                    <a:pt x="0" y="0"/>
                  </a:moveTo>
                  <a:lnTo>
                    <a:pt x="37448" y="0"/>
                  </a:lnTo>
                  <a:cubicBezTo>
                    <a:pt x="89044" y="0"/>
                    <a:pt x="149834" y="18094"/>
                    <a:pt x="149834" y="102058"/>
                  </a:cubicBezTo>
                  <a:lnTo>
                    <a:pt x="149834" y="227542"/>
                  </a:lnTo>
                  <a:cubicBezTo>
                    <a:pt x="149834" y="254914"/>
                    <a:pt x="127457" y="277081"/>
                    <a:pt x="99875" y="277081"/>
                  </a:cubicBezTo>
                  <a:lnTo>
                    <a:pt x="87406" y="277081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51"/>
            <p:cNvSpPr/>
            <p:nvPr/>
          </p:nvSpPr>
          <p:spPr>
            <a:xfrm>
              <a:off x="5414169" y="2913795"/>
              <a:ext cx="151135" cy="277080"/>
            </a:xfrm>
            <a:custGeom>
              <a:avLst/>
              <a:gdLst/>
              <a:ahLst/>
              <a:cxnLst/>
              <a:rect l="l" t="t" r="r" b="b"/>
              <a:pathLst>
                <a:path w="151135" h="277080" extrusionOk="0">
                  <a:moveTo>
                    <a:pt x="0" y="0"/>
                  </a:moveTo>
                  <a:lnTo>
                    <a:pt x="37784" y="0"/>
                  </a:lnTo>
                  <a:cubicBezTo>
                    <a:pt x="89841" y="0"/>
                    <a:pt x="151135" y="18094"/>
                    <a:pt x="151135" y="102058"/>
                  </a:cubicBezTo>
                  <a:lnTo>
                    <a:pt x="151135" y="227542"/>
                  </a:lnTo>
                  <a:cubicBezTo>
                    <a:pt x="151135" y="254914"/>
                    <a:pt x="128591" y="277081"/>
                    <a:pt x="100757" y="277081"/>
                  </a:cubicBezTo>
                  <a:lnTo>
                    <a:pt x="88162" y="277081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51"/>
            <p:cNvSpPr/>
            <p:nvPr/>
          </p:nvSpPr>
          <p:spPr>
            <a:xfrm>
              <a:off x="5414169" y="3190918"/>
              <a:ext cx="4198" cy="76826"/>
            </a:xfrm>
            <a:custGeom>
              <a:avLst/>
              <a:gdLst/>
              <a:ahLst/>
              <a:cxnLst/>
              <a:rect l="l" t="t" r="r" b="b"/>
              <a:pathLst>
                <a:path w="4198" h="76826" extrusionOk="0">
                  <a:moveTo>
                    <a:pt x="0" y="76827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51"/>
            <p:cNvSpPr/>
            <p:nvPr/>
          </p:nvSpPr>
          <p:spPr>
            <a:xfrm>
              <a:off x="5279826" y="2478484"/>
              <a:ext cx="369441" cy="218306"/>
            </a:xfrm>
            <a:custGeom>
              <a:avLst/>
              <a:gdLst/>
              <a:ahLst/>
              <a:cxnLst/>
              <a:rect l="l" t="t" r="r" b="b"/>
              <a:pathLst>
                <a:path w="369441" h="218306" extrusionOk="0">
                  <a:moveTo>
                    <a:pt x="369441" y="0"/>
                  </a:moveTo>
                  <a:lnTo>
                    <a:pt x="134342" y="218306"/>
                  </a:lnTo>
                  <a:lnTo>
                    <a:pt x="0" y="117549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51"/>
            <p:cNvSpPr/>
            <p:nvPr/>
          </p:nvSpPr>
          <p:spPr>
            <a:xfrm>
              <a:off x="5414169" y="2293763"/>
              <a:ext cx="4198" cy="33585"/>
            </a:xfrm>
            <a:custGeom>
              <a:avLst/>
              <a:gdLst/>
              <a:ahLst/>
              <a:cxnLst/>
              <a:rect l="l" t="t" r="r" b="b"/>
              <a:pathLst>
                <a:path w="4198" h="33585" extrusionOk="0">
                  <a:moveTo>
                    <a:pt x="0" y="0"/>
                  </a:moveTo>
                  <a:lnTo>
                    <a:pt x="0" y="33586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51"/>
            <p:cNvSpPr/>
            <p:nvPr/>
          </p:nvSpPr>
          <p:spPr>
            <a:xfrm>
              <a:off x="5598889" y="2347752"/>
              <a:ext cx="16792" cy="29093"/>
            </a:xfrm>
            <a:custGeom>
              <a:avLst/>
              <a:gdLst/>
              <a:ahLst/>
              <a:cxnLst/>
              <a:rect l="l" t="t" r="r" b="b"/>
              <a:pathLst>
                <a:path w="16792" h="29093" extrusionOk="0">
                  <a:moveTo>
                    <a:pt x="16793" y="0"/>
                  </a:moveTo>
                  <a:lnTo>
                    <a:pt x="0" y="29093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51"/>
            <p:cNvSpPr/>
            <p:nvPr/>
          </p:nvSpPr>
          <p:spPr>
            <a:xfrm>
              <a:off x="5734113" y="2495277"/>
              <a:ext cx="29093" cy="16792"/>
            </a:xfrm>
            <a:custGeom>
              <a:avLst/>
              <a:gdLst/>
              <a:ahLst/>
              <a:cxnLst/>
              <a:rect l="l" t="t" r="r" b="b"/>
              <a:pathLst>
                <a:path w="29093" h="16792" extrusionOk="0">
                  <a:moveTo>
                    <a:pt x="29093" y="0"/>
                  </a:moveTo>
                  <a:lnTo>
                    <a:pt x="0" y="16793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51"/>
            <p:cNvSpPr/>
            <p:nvPr/>
          </p:nvSpPr>
          <p:spPr>
            <a:xfrm>
              <a:off x="5783610" y="2696790"/>
              <a:ext cx="33585" cy="4198"/>
            </a:xfrm>
            <a:custGeom>
              <a:avLst/>
              <a:gdLst/>
              <a:ahLst/>
              <a:cxnLst/>
              <a:rect l="l" t="t" r="r" b="b"/>
              <a:pathLst>
                <a:path w="33585" h="4198" extrusionOk="0">
                  <a:moveTo>
                    <a:pt x="33586" y="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51"/>
            <p:cNvSpPr/>
            <p:nvPr/>
          </p:nvSpPr>
          <p:spPr>
            <a:xfrm>
              <a:off x="5011142" y="2696790"/>
              <a:ext cx="33585" cy="4198"/>
            </a:xfrm>
            <a:custGeom>
              <a:avLst/>
              <a:gdLst/>
              <a:ahLst/>
              <a:cxnLst/>
              <a:rect l="l" t="t" r="r" b="b"/>
              <a:pathLst>
                <a:path w="33585" h="4198" extrusionOk="0">
                  <a:moveTo>
                    <a:pt x="0" y="0"/>
                  </a:moveTo>
                  <a:lnTo>
                    <a:pt x="33586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51"/>
            <p:cNvSpPr/>
            <p:nvPr/>
          </p:nvSpPr>
          <p:spPr>
            <a:xfrm>
              <a:off x="5065131" y="2495277"/>
              <a:ext cx="29093" cy="16792"/>
            </a:xfrm>
            <a:custGeom>
              <a:avLst/>
              <a:gdLst/>
              <a:ahLst/>
              <a:cxnLst/>
              <a:rect l="l" t="t" r="r" b="b"/>
              <a:pathLst>
                <a:path w="29093" h="16792" extrusionOk="0">
                  <a:moveTo>
                    <a:pt x="0" y="0"/>
                  </a:moveTo>
                  <a:lnTo>
                    <a:pt x="29093" y="16793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51"/>
            <p:cNvSpPr/>
            <p:nvPr/>
          </p:nvSpPr>
          <p:spPr>
            <a:xfrm>
              <a:off x="5212655" y="2347752"/>
              <a:ext cx="16792" cy="29093"/>
            </a:xfrm>
            <a:custGeom>
              <a:avLst/>
              <a:gdLst/>
              <a:ahLst/>
              <a:cxnLst/>
              <a:rect l="l" t="t" r="r" b="b"/>
              <a:pathLst>
                <a:path w="16792" h="29093" extrusionOk="0">
                  <a:moveTo>
                    <a:pt x="0" y="0"/>
                  </a:moveTo>
                  <a:lnTo>
                    <a:pt x="16793" y="29093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51"/>
            <p:cNvSpPr/>
            <p:nvPr/>
          </p:nvSpPr>
          <p:spPr>
            <a:xfrm>
              <a:off x="4952367" y="2226592"/>
              <a:ext cx="923602" cy="660208"/>
            </a:xfrm>
            <a:custGeom>
              <a:avLst/>
              <a:gdLst/>
              <a:ahLst/>
              <a:cxnLst/>
              <a:rect l="l" t="t" r="r" b="b"/>
              <a:pathLst>
                <a:path w="923602" h="660208" extrusionOk="0">
                  <a:moveTo>
                    <a:pt x="878892" y="660208"/>
                  </a:moveTo>
                  <a:cubicBezTo>
                    <a:pt x="907524" y="600090"/>
                    <a:pt x="923603" y="532835"/>
                    <a:pt x="923603" y="461802"/>
                  </a:cubicBezTo>
                  <a:cubicBezTo>
                    <a:pt x="923603" y="206761"/>
                    <a:pt x="716842" y="0"/>
                    <a:pt x="461802" y="0"/>
                  </a:cubicBezTo>
                  <a:cubicBezTo>
                    <a:pt x="206761" y="0"/>
                    <a:pt x="0" y="206761"/>
                    <a:pt x="0" y="461802"/>
                  </a:cubicBezTo>
                  <a:cubicBezTo>
                    <a:pt x="0" y="532835"/>
                    <a:pt x="16079" y="600090"/>
                    <a:pt x="44711" y="660208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5" name="Google Shape;1625;p151"/>
          <p:cNvSpPr/>
          <p:nvPr/>
        </p:nvSpPr>
        <p:spPr>
          <a:xfrm>
            <a:off x="3824251" y="5497079"/>
            <a:ext cx="477844" cy="324799"/>
          </a:xfrm>
          <a:custGeom>
            <a:avLst/>
            <a:gdLst/>
            <a:ahLst/>
            <a:cxnLst/>
            <a:rect l="l" t="t" r="r" b="b"/>
            <a:pathLst>
              <a:path w="2530359" h="1719929" extrusionOk="0">
                <a:moveTo>
                  <a:pt x="2524424" y="886301"/>
                </a:moveTo>
                <a:cubicBezTo>
                  <a:pt x="2520804" y="875157"/>
                  <a:pt x="2512518" y="866204"/>
                  <a:pt x="2501754" y="861727"/>
                </a:cubicBezTo>
                <a:cubicBezTo>
                  <a:pt x="2462607" y="845249"/>
                  <a:pt x="2343258" y="795242"/>
                  <a:pt x="2219529" y="932402"/>
                </a:cubicBezTo>
                <a:cubicBezTo>
                  <a:pt x="2212576" y="940118"/>
                  <a:pt x="2205241" y="947452"/>
                  <a:pt x="2198002" y="954881"/>
                </a:cubicBezTo>
                <a:lnTo>
                  <a:pt x="2198002" y="278892"/>
                </a:lnTo>
                <a:cubicBezTo>
                  <a:pt x="2198002" y="256699"/>
                  <a:pt x="2180000" y="238697"/>
                  <a:pt x="2157807" y="238697"/>
                </a:cubicBezTo>
                <a:lnTo>
                  <a:pt x="1783093" y="238697"/>
                </a:lnTo>
                <a:lnTo>
                  <a:pt x="1783093" y="40195"/>
                </a:lnTo>
                <a:cubicBezTo>
                  <a:pt x="1783093" y="18002"/>
                  <a:pt x="1765091" y="0"/>
                  <a:pt x="1742898" y="0"/>
                </a:cubicBezTo>
                <a:lnTo>
                  <a:pt x="1327512" y="0"/>
                </a:lnTo>
                <a:cubicBezTo>
                  <a:pt x="1305319" y="0"/>
                  <a:pt x="1287317" y="18002"/>
                  <a:pt x="1287317" y="40195"/>
                </a:cubicBezTo>
                <a:lnTo>
                  <a:pt x="1287317" y="454628"/>
                </a:lnTo>
                <a:lnTo>
                  <a:pt x="912127" y="454628"/>
                </a:lnTo>
                <a:cubicBezTo>
                  <a:pt x="889934" y="454628"/>
                  <a:pt x="871932" y="472631"/>
                  <a:pt x="871932" y="494824"/>
                </a:cubicBezTo>
                <a:lnTo>
                  <a:pt x="871932" y="867061"/>
                </a:lnTo>
                <a:cubicBezTo>
                  <a:pt x="813162" y="880586"/>
                  <a:pt x="731343" y="902780"/>
                  <a:pt x="625329" y="939260"/>
                </a:cubicBezTo>
                <a:cubicBezTo>
                  <a:pt x="601041" y="947547"/>
                  <a:pt x="571608" y="956786"/>
                  <a:pt x="540081" y="966502"/>
                </a:cubicBezTo>
                <a:lnTo>
                  <a:pt x="533318" y="922782"/>
                </a:lnTo>
                <a:cubicBezTo>
                  <a:pt x="525698" y="873728"/>
                  <a:pt x="480454" y="839153"/>
                  <a:pt x="429781" y="847058"/>
                </a:cubicBezTo>
                <a:lnTo>
                  <a:pt x="34017" y="908590"/>
                </a:lnTo>
                <a:cubicBezTo>
                  <a:pt x="12015" y="912019"/>
                  <a:pt x="-2940" y="932593"/>
                  <a:pt x="489" y="954500"/>
                </a:cubicBezTo>
                <a:lnTo>
                  <a:pt x="114218" y="1685830"/>
                </a:lnTo>
                <a:cubicBezTo>
                  <a:pt x="117266" y="1705737"/>
                  <a:pt x="134411" y="1719929"/>
                  <a:pt x="153937" y="1719929"/>
                </a:cubicBezTo>
                <a:cubicBezTo>
                  <a:pt x="156033" y="1719929"/>
                  <a:pt x="158033" y="1719739"/>
                  <a:pt x="160128" y="1719453"/>
                </a:cubicBezTo>
                <a:lnTo>
                  <a:pt x="555892" y="1657922"/>
                </a:lnTo>
                <a:cubicBezTo>
                  <a:pt x="579800" y="1654207"/>
                  <a:pt x="600850" y="1641348"/>
                  <a:pt x="615233" y="1621822"/>
                </a:cubicBezTo>
                <a:cubicBezTo>
                  <a:pt x="629520" y="1602296"/>
                  <a:pt x="635331" y="1578293"/>
                  <a:pt x="631616" y="1554385"/>
                </a:cubicBezTo>
                <a:lnTo>
                  <a:pt x="621996" y="1492663"/>
                </a:lnTo>
                <a:cubicBezTo>
                  <a:pt x="711054" y="1482471"/>
                  <a:pt x="795446" y="1487138"/>
                  <a:pt x="884314" y="1506950"/>
                </a:cubicBezTo>
                <a:cubicBezTo>
                  <a:pt x="922033" y="1523810"/>
                  <a:pt x="956895" y="1539431"/>
                  <a:pt x="989280" y="1554289"/>
                </a:cubicBezTo>
                <a:cubicBezTo>
                  <a:pt x="1148061" y="1625822"/>
                  <a:pt x="1319988" y="1662303"/>
                  <a:pt x="1491057" y="1662303"/>
                </a:cubicBezTo>
                <a:cubicBezTo>
                  <a:pt x="1581830" y="1662303"/>
                  <a:pt x="1672413" y="1652016"/>
                  <a:pt x="1760614" y="1631252"/>
                </a:cubicBezTo>
                <a:cubicBezTo>
                  <a:pt x="1780998" y="1626489"/>
                  <a:pt x="1796333" y="1621346"/>
                  <a:pt x="1806429" y="1618012"/>
                </a:cubicBezTo>
                <a:cubicBezTo>
                  <a:pt x="1810049" y="1616869"/>
                  <a:pt x="2176952" y="1496949"/>
                  <a:pt x="2418792" y="1211294"/>
                </a:cubicBezTo>
                <a:cubicBezTo>
                  <a:pt x="2504802" y="1108805"/>
                  <a:pt x="2546331" y="952310"/>
                  <a:pt x="2524710" y="886111"/>
                </a:cubicBezTo>
                <a:close/>
                <a:moveTo>
                  <a:pt x="2117516" y="319183"/>
                </a:moveTo>
                <a:lnTo>
                  <a:pt x="2117516" y="1027843"/>
                </a:lnTo>
                <a:cubicBezTo>
                  <a:pt x="2056556" y="1076135"/>
                  <a:pt x="1989119" y="1115949"/>
                  <a:pt x="1917872" y="1145381"/>
                </a:cubicBezTo>
                <a:cubicBezTo>
                  <a:pt x="1915776" y="1146048"/>
                  <a:pt x="1913776" y="1146715"/>
                  <a:pt x="1912062" y="1147477"/>
                </a:cubicBezTo>
                <a:lnTo>
                  <a:pt x="1912062" y="1147477"/>
                </a:lnTo>
                <a:cubicBezTo>
                  <a:pt x="1856245" y="1170337"/>
                  <a:pt x="1797666" y="1185958"/>
                  <a:pt x="1737754" y="1194149"/>
                </a:cubicBezTo>
                <a:cubicBezTo>
                  <a:pt x="1829194" y="1164812"/>
                  <a:pt x="1880820" y="1128522"/>
                  <a:pt x="1900251" y="1081373"/>
                </a:cubicBezTo>
                <a:cubicBezTo>
                  <a:pt x="1918253" y="1037177"/>
                  <a:pt x="1927587" y="946309"/>
                  <a:pt x="1875771" y="890588"/>
                </a:cubicBezTo>
                <a:cubicBezTo>
                  <a:pt x="1857864" y="871252"/>
                  <a:pt x="1828623" y="852488"/>
                  <a:pt x="1782903" y="851154"/>
                </a:cubicBezTo>
                <a:lnTo>
                  <a:pt x="1782903" y="319088"/>
                </a:lnTo>
                <a:lnTo>
                  <a:pt x="2117421" y="319088"/>
                </a:lnTo>
                <a:close/>
                <a:moveTo>
                  <a:pt x="1367613" y="80486"/>
                </a:moveTo>
                <a:lnTo>
                  <a:pt x="1702512" y="80486"/>
                </a:lnTo>
                <a:lnTo>
                  <a:pt x="1702512" y="864013"/>
                </a:lnTo>
                <a:cubicBezTo>
                  <a:pt x="1701750" y="864203"/>
                  <a:pt x="1701083" y="864394"/>
                  <a:pt x="1700416" y="864680"/>
                </a:cubicBezTo>
                <a:cubicBezTo>
                  <a:pt x="1565733" y="907923"/>
                  <a:pt x="1437526" y="888016"/>
                  <a:pt x="1368660" y="877348"/>
                </a:cubicBezTo>
                <a:cubicBezTo>
                  <a:pt x="1368279" y="877348"/>
                  <a:pt x="1367994" y="877253"/>
                  <a:pt x="1367613" y="877157"/>
                </a:cubicBezTo>
                <a:lnTo>
                  <a:pt x="1367613" y="80486"/>
                </a:lnTo>
                <a:close/>
                <a:moveTo>
                  <a:pt x="952227" y="535210"/>
                </a:moveTo>
                <a:lnTo>
                  <a:pt x="1287126" y="535210"/>
                </a:lnTo>
                <a:lnTo>
                  <a:pt x="1287126" y="868013"/>
                </a:lnTo>
                <a:cubicBezTo>
                  <a:pt x="1228452" y="862203"/>
                  <a:pt x="1193115" y="857345"/>
                  <a:pt x="1166254" y="853631"/>
                </a:cubicBezTo>
                <a:cubicBezTo>
                  <a:pt x="1113200" y="846296"/>
                  <a:pt x="1091197" y="843344"/>
                  <a:pt x="986517" y="846677"/>
                </a:cubicBezTo>
                <a:cubicBezTo>
                  <a:pt x="985089" y="846773"/>
                  <a:pt x="973563" y="847820"/>
                  <a:pt x="952132" y="851249"/>
                </a:cubicBezTo>
                <a:lnTo>
                  <a:pt x="952132" y="535210"/>
                </a:lnTo>
                <a:close/>
                <a:moveTo>
                  <a:pt x="549891" y="1574483"/>
                </a:moveTo>
                <a:cubicBezTo>
                  <a:pt x="548748" y="1576007"/>
                  <a:pt x="546653" y="1578007"/>
                  <a:pt x="543224" y="1578578"/>
                </a:cubicBezTo>
                <a:lnTo>
                  <a:pt x="187179" y="1633918"/>
                </a:lnTo>
                <a:lnTo>
                  <a:pt x="85833" y="982123"/>
                </a:lnTo>
                <a:lnTo>
                  <a:pt x="443497" y="926592"/>
                </a:lnTo>
                <a:cubicBezTo>
                  <a:pt x="448450" y="926592"/>
                  <a:pt x="452832" y="930307"/>
                  <a:pt x="453594" y="935260"/>
                </a:cubicBezTo>
                <a:lnTo>
                  <a:pt x="551796" y="1566863"/>
                </a:lnTo>
                <a:cubicBezTo>
                  <a:pt x="552368" y="1570292"/>
                  <a:pt x="551034" y="1572959"/>
                  <a:pt x="549987" y="1574483"/>
                </a:cubicBezTo>
                <a:close/>
                <a:moveTo>
                  <a:pt x="2356879" y="1159574"/>
                </a:moveTo>
                <a:cubicBezTo>
                  <a:pt x="2133613" y="1423321"/>
                  <a:pt x="1785570" y="1540193"/>
                  <a:pt x="1782141" y="1541240"/>
                </a:cubicBezTo>
                <a:cubicBezTo>
                  <a:pt x="1781855" y="1541240"/>
                  <a:pt x="1779855" y="1542002"/>
                  <a:pt x="1779569" y="1542098"/>
                </a:cubicBezTo>
                <a:cubicBezTo>
                  <a:pt x="1771282" y="1544860"/>
                  <a:pt x="1758614" y="1549051"/>
                  <a:pt x="1741850" y="1552956"/>
                </a:cubicBezTo>
                <a:cubicBezTo>
                  <a:pt x="1504487" y="1608773"/>
                  <a:pt x="1248836" y="1583246"/>
                  <a:pt x="1022141" y="1481042"/>
                </a:cubicBezTo>
                <a:cubicBezTo>
                  <a:pt x="988708" y="1465707"/>
                  <a:pt x="952513" y="1449514"/>
                  <a:pt x="913080" y="1431893"/>
                </a:cubicBezTo>
                <a:cubicBezTo>
                  <a:pt x="910698" y="1430846"/>
                  <a:pt x="908127" y="1429988"/>
                  <a:pt x="905555" y="1429417"/>
                </a:cubicBezTo>
                <a:cubicBezTo>
                  <a:pt x="805066" y="1406557"/>
                  <a:pt x="709816" y="1401318"/>
                  <a:pt x="609232" y="1413224"/>
                </a:cubicBezTo>
                <a:lnTo>
                  <a:pt x="552273" y="1046893"/>
                </a:lnTo>
                <a:cubicBezTo>
                  <a:pt x="588753" y="1035749"/>
                  <a:pt x="622948" y="1025081"/>
                  <a:pt x="651142" y="1015460"/>
                </a:cubicBezTo>
                <a:cubicBezTo>
                  <a:pt x="774491" y="973169"/>
                  <a:pt x="863359" y="950881"/>
                  <a:pt x="919366" y="939165"/>
                </a:cubicBezTo>
                <a:cubicBezTo>
                  <a:pt x="919842" y="939165"/>
                  <a:pt x="920414" y="938975"/>
                  <a:pt x="920890" y="938879"/>
                </a:cubicBezTo>
                <a:cubicBezTo>
                  <a:pt x="967848" y="929164"/>
                  <a:pt x="991280" y="926973"/>
                  <a:pt x="990994" y="926973"/>
                </a:cubicBezTo>
                <a:cubicBezTo>
                  <a:pt x="1087006" y="923925"/>
                  <a:pt x="1104246" y="926306"/>
                  <a:pt x="1155396" y="933355"/>
                </a:cubicBezTo>
                <a:cubicBezTo>
                  <a:pt x="1189209" y="938022"/>
                  <a:pt x="1235406" y="944404"/>
                  <a:pt x="1323893" y="952310"/>
                </a:cubicBezTo>
                <a:cubicBezTo>
                  <a:pt x="1331989" y="953072"/>
                  <a:pt x="1343038" y="954786"/>
                  <a:pt x="1356468" y="956882"/>
                </a:cubicBezTo>
                <a:cubicBezTo>
                  <a:pt x="1431906" y="968597"/>
                  <a:pt x="1572305" y="990410"/>
                  <a:pt x="1725276" y="941261"/>
                </a:cubicBezTo>
                <a:cubicBezTo>
                  <a:pt x="1732992" y="938784"/>
                  <a:pt x="1741278" y="936403"/>
                  <a:pt x="1749756" y="934688"/>
                </a:cubicBezTo>
                <a:cubicBezTo>
                  <a:pt x="1750422" y="934593"/>
                  <a:pt x="1751089" y="934498"/>
                  <a:pt x="1751756" y="934307"/>
                </a:cubicBezTo>
                <a:cubicBezTo>
                  <a:pt x="1776616" y="929450"/>
                  <a:pt x="1802429" y="929640"/>
                  <a:pt x="1817097" y="945356"/>
                </a:cubicBezTo>
                <a:cubicBezTo>
                  <a:pt x="1839195" y="969074"/>
                  <a:pt x="1837100" y="1023842"/>
                  <a:pt x="1826051" y="1050893"/>
                </a:cubicBezTo>
                <a:cubicBezTo>
                  <a:pt x="1817288" y="1072229"/>
                  <a:pt x="1773568" y="1113473"/>
                  <a:pt x="1580115" y="1149763"/>
                </a:cubicBezTo>
                <a:cubicBezTo>
                  <a:pt x="1499534" y="1164908"/>
                  <a:pt x="1438574" y="1164431"/>
                  <a:pt x="1412571" y="1164336"/>
                </a:cubicBezTo>
                <a:cubicBezTo>
                  <a:pt x="1400760" y="1164336"/>
                  <a:pt x="1363803" y="1163955"/>
                  <a:pt x="1359612" y="1200341"/>
                </a:cubicBezTo>
                <a:cubicBezTo>
                  <a:pt x="1355421" y="1236821"/>
                  <a:pt x="1391235" y="1244918"/>
                  <a:pt x="1404665" y="1247966"/>
                </a:cubicBezTo>
                <a:cubicBezTo>
                  <a:pt x="1405713" y="1248156"/>
                  <a:pt x="1406760" y="1248442"/>
                  <a:pt x="1407903" y="1248537"/>
                </a:cubicBezTo>
                <a:cubicBezTo>
                  <a:pt x="1408094" y="1248537"/>
                  <a:pt x="1408761" y="1248728"/>
                  <a:pt x="1410189" y="1249299"/>
                </a:cubicBezTo>
                <a:cubicBezTo>
                  <a:pt x="1411523" y="1249871"/>
                  <a:pt x="1412856" y="1250347"/>
                  <a:pt x="1414285" y="1250728"/>
                </a:cubicBezTo>
                <a:cubicBezTo>
                  <a:pt x="1589450" y="1299972"/>
                  <a:pt x="1776902" y="1289876"/>
                  <a:pt x="1942161" y="1222248"/>
                </a:cubicBezTo>
                <a:cubicBezTo>
                  <a:pt x="1942827" y="1222058"/>
                  <a:pt x="1944161" y="1221581"/>
                  <a:pt x="1944447" y="1221486"/>
                </a:cubicBezTo>
                <a:cubicBezTo>
                  <a:pt x="1945304" y="1221200"/>
                  <a:pt x="1946161" y="1220914"/>
                  <a:pt x="1947018" y="1220534"/>
                </a:cubicBezTo>
                <a:cubicBezTo>
                  <a:pt x="2072463" y="1169003"/>
                  <a:pt x="2187429" y="1088041"/>
                  <a:pt x="2279441" y="986409"/>
                </a:cubicBezTo>
                <a:cubicBezTo>
                  <a:pt x="2350974" y="907161"/>
                  <a:pt x="2410695" y="914305"/>
                  <a:pt x="2450034" y="927830"/>
                </a:cubicBezTo>
                <a:cubicBezTo>
                  <a:pt x="2450034" y="974122"/>
                  <a:pt x="2421840" y="1082612"/>
                  <a:pt x="2357165" y="115966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151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151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8" name="Google Shape;1628;p1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78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Working with Infomineo</a:t>
            </a:r>
            <a:endParaRPr/>
          </a:p>
        </p:txBody>
      </p:sp>
      <p:sp>
        <p:nvSpPr>
          <p:cNvPr id="1634" name="Google Shape;1634;p7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offers three relationship models</a:t>
            </a:r>
            <a:endParaRPr/>
          </a:p>
        </p:txBody>
      </p:sp>
      <p:sp>
        <p:nvSpPr>
          <p:cNvPr id="1640" name="Google Shape;1640;p28"/>
          <p:cNvSpPr/>
          <p:nvPr/>
        </p:nvSpPr>
        <p:spPr>
          <a:xfrm>
            <a:off x="8040745" y="1857375"/>
            <a:ext cx="3611855" cy="4440037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by clients who can only procure based on a fixed scope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28"/>
          <p:cNvSpPr/>
          <p:nvPr/>
        </p:nvSpPr>
        <p:spPr>
          <a:xfrm>
            <a:off x="4303550" y="1857375"/>
            <a:ext cx="3611855" cy="4440037"/>
          </a:xfrm>
          <a:prstGeom prst="rect">
            <a:avLst/>
          </a:prstGeom>
          <a:solidFill>
            <a:srgbClr val="0934B6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Mostly used as a complement to a retainer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28"/>
          <p:cNvSpPr/>
          <p:nvPr/>
        </p:nvSpPr>
        <p:spPr>
          <a:xfrm>
            <a:off x="566356" y="1857375"/>
            <a:ext cx="3611855" cy="4440037"/>
          </a:xfrm>
          <a:prstGeom prst="rect">
            <a:avLst/>
          </a:prstGeom>
          <a:solidFill>
            <a:srgbClr val="06237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90% of Infomineo’s business today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p28"/>
          <p:cNvSpPr txBox="1"/>
          <p:nvPr/>
        </p:nvSpPr>
        <p:spPr>
          <a:xfrm>
            <a:off x="4450768" y="1909331"/>
            <a:ext cx="33174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 package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28"/>
          <p:cNvSpPr txBox="1"/>
          <p:nvPr/>
        </p:nvSpPr>
        <p:spPr>
          <a:xfrm>
            <a:off x="680643" y="2314507"/>
            <a:ext cx="3383280" cy="356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subscribes to a monthly capacity (by batches of 150 hours) and uses it as per their needs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sees Infomineo as their team or an extension of their team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 integration with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Daily communication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Dedicated team members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Dedicated communication channels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Mutual training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Works starts within hours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28"/>
          <p:cNvSpPr txBox="1"/>
          <p:nvPr/>
        </p:nvSpPr>
        <p:spPr>
          <a:xfrm>
            <a:off x="710587" y="1909331"/>
            <a:ext cx="33233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28"/>
          <p:cNvSpPr txBox="1"/>
          <p:nvPr/>
        </p:nvSpPr>
        <p:spPr>
          <a:xfrm>
            <a:off x="8187963" y="1900071"/>
            <a:ext cx="33174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28"/>
          <p:cNvSpPr txBox="1"/>
          <p:nvPr/>
        </p:nvSpPr>
        <p:spPr>
          <a:xfrm>
            <a:off x="4417837" y="2314507"/>
            <a:ext cx="3383280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subscribes to a package of “service hours” and uses them as needed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complements their own capabilities or their Infomineo retainer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Medium level of integration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Weekly/monthly reporting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Dedicated account manager but “flying” team members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Dedicated communication channel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 starts within days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28"/>
          <p:cNvSpPr txBox="1"/>
          <p:nvPr/>
        </p:nvSpPr>
        <p:spPr>
          <a:xfrm>
            <a:off x="8155032" y="2314507"/>
            <a:ext cx="3383280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shares a scope, Infomineo prepares a proposal and executes on the agreed scope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hires Infomineo as a “one off” support on a specific scope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Limited integration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Kick off call and weekly updates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Teams staffed ad hoc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Works starts as soon as the project team becomes available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9" name="Google Shape;1649;p28"/>
          <p:cNvCxnSpPr/>
          <p:nvPr/>
        </p:nvCxnSpPr>
        <p:spPr>
          <a:xfrm>
            <a:off x="2159733" y="2265807"/>
            <a:ext cx="42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0" name="Google Shape;1650;p28"/>
          <p:cNvCxnSpPr/>
          <p:nvPr/>
        </p:nvCxnSpPr>
        <p:spPr>
          <a:xfrm>
            <a:off x="5896927" y="2265807"/>
            <a:ext cx="42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1" name="Google Shape;1651;p28"/>
          <p:cNvCxnSpPr/>
          <p:nvPr/>
        </p:nvCxnSpPr>
        <p:spPr>
          <a:xfrm>
            <a:off x="9634122" y="2265807"/>
            <a:ext cx="42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6" name="Google Shape;1656;p153"/>
          <p:cNvPicPr preferRelativeResize="0"/>
          <p:nvPr/>
        </p:nvPicPr>
        <p:blipFill rotWithShape="1">
          <a:blip r:embed="rId3">
            <a:alphaModFix/>
          </a:blip>
          <a:srcRect t="-21354"/>
          <a:stretch/>
        </p:blipFill>
        <p:spPr>
          <a:xfrm>
            <a:off x="0" y="0"/>
            <a:ext cx="40597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53"/>
          <p:cNvSpPr/>
          <p:nvPr/>
        </p:nvSpPr>
        <p:spPr>
          <a:xfrm>
            <a:off x="-1" y="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28000">
                <a:srgbClr val="062379"/>
              </a:gs>
              <a:gs pos="55000">
                <a:srgbClr val="0F47F2">
                  <a:alpha val="68235"/>
                </a:srgbClr>
              </a:gs>
              <a:gs pos="77000">
                <a:srgbClr val="0F47F2">
                  <a:alpha val="48235"/>
                </a:srgbClr>
              </a:gs>
              <a:gs pos="100000">
                <a:srgbClr val="43E1D3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153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307717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a </a:t>
            </a:r>
            <a:r>
              <a:rPr lang="en-US">
                <a:solidFill>
                  <a:schemeClr val="accent1"/>
                </a:solidFill>
              </a:rPr>
              <a:t>retainer</a:t>
            </a:r>
            <a:r>
              <a:rPr lang="en-US"/>
              <a:t> work</a:t>
            </a:r>
            <a:endParaRPr/>
          </a:p>
        </p:txBody>
      </p:sp>
      <p:sp>
        <p:nvSpPr>
          <p:cNvPr id="1659" name="Google Shape;1659;p15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cxnSp>
        <p:nvCxnSpPr>
          <p:cNvPr id="1660" name="Google Shape;1660;p153"/>
          <p:cNvCxnSpPr/>
          <p:nvPr/>
        </p:nvCxnSpPr>
        <p:spPr>
          <a:xfrm>
            <a:off x="4255778" y="1598240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661" name="Google Shape;1661;p153"/>
          <p:cNvCxnSpPr/>
          <p:nvPr/>
        </p:nvCxnSpPr>
        <p:spPr>
          <a:xfrm>
            <a:off x="4255778" y="4300044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662" name="Google Shape;1662;p153"/>
          <p:cNvCxnSpPr/>
          <p:nvPr/>
        </p:nvCxnSpPr>
        <p:spPr>
          <a:xfrm>
            <a:off x="4255778" y="5259762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663" name="Google Shape;1663;p153"/>
          <p:cNvSpPr txBox="1"/>
          <p:nvPr/>
        </p:nvSpPr>
        <p:spPr>
          <a:xfrm>
            <a:off x="5121057" y="1750096"/>
            <a:ext cx="6617215" cy="239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Concretely, Infomineo puts in place a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team for each client 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composed of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is the client main point of contact - He/she handles the requests, coordinates the staffing, coaches the team members, performs QA and prepares a monthly reporting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or several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analysts, translators and/or designers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deliver the hours of service you have subscribed to (by batch of 150 hours)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8775" marR="0" lvl="2" indent="-17938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−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team members have access to all the resources and capabilities of Infomineo (tools, databases, experts etc.)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8775" marR="0" lvl="2" indent="-17938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−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 the time the clients work with the same staff, but they could be rotated as needed (e.g. for specific expertise, language skills)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53"/>
          <p:cNvSpPr/>
          <p:nvPr/>
        </p:nvSpPr>
        <p:spPr>
          <a:xfrm>
            <a:off x="4255778" y="262113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53"/>
          <p:cNvSpPr txBox="1"/>
          <p:nvPr/>
        </p:nvSpPr>
        <p:spPr>
          <a:xfrm>
            <a:off x="5122680" y="788512"/>
            <a:ext cx="6521130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Infomineo retained team acts as an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 to your team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offering maximum transparency, efficiency, flexibility and knowledge sharing while minimizing the “transaction cost” (no need to negotiate a contract for every request).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53"/>
          <p:cNvSpPr/>
          <p:nvPr/>
        </p:nvSpPr>
        <p:spPr>
          <a:xfrm>
            <a:off x="4255778" y="789445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153"/>
          <p:cNvSpPr txBox="1"/>
          <p:nvPr/>
        </p:nvSpPr>
        <p:spPr>
          <a:xfrm>
            <a:off x="5122680" y="5411616"/>
            <a:ext cx="6521130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0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Retainers are one-year contracts, which can be ended after a notice period.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Capacity can be ramped up or down as needed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service is billed at the end of each month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153"/>
          <p:cNvSpPr/>
          <p:nvPr/>
        </p:nvSpPr>
        <p:spPr>
          <a:xfrm>
            <a:off x="4255778" y="541254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153"/>
          <p:cNvSpPr txBox="1"/>
          <p:nvPr/>
        </p:nvSpPr>
        <p:spPr>
          <a:xfrm>
            <a:off x="5122680" y="4560612"/>
            <a:ext cx="652113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the retained capacity the client can subscribe to a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package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giving them access to all our other services (see next slide)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53"/>
          <p:cNvSpPr/>
          <p:nvPr/>
        </p:nvSpPr>
        <p:spPr>
          <a:xfrm>
            <a:off x="4255778" y="4451900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1" name="Google Shape;1671;p153"/>
          <p:cNvGrpSpPr/>
          <p:nvPr/>
        </p:nvGrpSpPr>
        <p:grpSpPr>
          <a:xfrm>
            <a:off x="4361376" y="889180"/>
            <a:ext cx="444810" cy="456538"/>
            <a:chOff x="4905336" y="2209800"/>
            <a:chExt cx="2378183" cy="2440876"/>
          </a:xfrm>
        </p:grpSpPr>
        <p:grpSp>
          <p:nvGrpSpPr>
            <p:cNvPr id="1672" name="Google Shape;1672;p153"/>
            <p:cNvGrpSpPr/>
            <p:nvPr/>
          </p:nvGrpSpPr>
          <p:grpSpPr>
            <a:xfrm>
              <a:off x="5650610" y="3001422"/>
              <a:ext cx="915162" cy="848677"/>
              <a:chOff x="5650610" y="3001422"/>
              <a:chExt cx="915162" cy="848677"/>
            </a:xfrm>
          </p:grpSpPr>
          <p:sp>
            <p:nvSpPr>
              <p:cNvPr id="1673" name="Google Shape;1673;p153"/>
              <p:cNvSpPr/>
              <p:nvPr/>
            </p:nvSpPr>
            <p:spPr>
              <a:xfrm>
                <a:off x="5912269" y="3277552"/>
                <a:ext cx="391319" cy="572547"/>
              </a:xfrm>
              <a:custGeom>
                <a:avLst/>
                <a:gdLst/>
                <a:ahLst/>
                <a:cxnLst/>
                <a:rect l="l" t="t" r="r" b="b"/>
                <a:pathLst>
                  <a:path w="391319" h="572547" extrusionOk="0">
                    <a:moveTo>
                      <a:pt x="194303" y="286"/>
                    </a:moveTo>
                    <a:cubicBezTo>
                      <a:pt x="75431" y="286"/>
                      <a:pt x="30759" y="68675"/>
                      <a:pt x="14661" y="109347"/>
                    </a:cubicBezTo>
                    <a:cubicBezTo>
                      <a:pt x="-18105" y="192596"/>
                      <a:pt x="8184" y="305372"/>
                      <a:pt x="52761" y="346901"/>
                    </a:cubicBezTo>
                    <a:cubicBezTo>
                      <a:pt x="81908" y="374047"/>
                      <a:pt x="88575" y="389763"/>
                      <a:pt x="90099" y="395002"/>
                    </a:cubicBezTo>
                    <a:cubicBezTo>
                      <a:pt x="89814" y="395859"/>
                      <a:pt x="89623" y="396716"/>
                      <a:pt x="89433" y="397573"/>
                    </a:cubicBezTo>
                    <a:cubicBezTo>
                      <a:pt x="88956" y="399193"/>
                      <a:pt x="88385" y="400812"/>
                      <a:pt x="88099" y="402431"/>
                    </a:cubicBezTo>
                    <a:cubicBezTo>
                      <a:pt x="87813" y="403765"/>
                      <a:pt x="87813" y="405098"/>
                      <a:pt x="87718" y="406336"/>
                    </a:cubicBezTo>
                    <a:cubicBezTo>
                      <a:pt x="87623" y="407480"/>
                      <a:pt x="87337" y="408623"/>
                      <a:pt x="87337" y="409861"/>
                    </a:cubicBezTo>
                    <a:lnTo>
                      <a:pt x="87337" y="492157"/>
                    </a:lnTo>
                    <a:cubicBezTo>
                      <a:pt x="87337" y="497872"/>
                      <a:pt x="88480" y="503492"/>
                      <a:pt x="90766" y="508635"/>
                    </a:cubicBezTo>
                    <a:cubicBezTo>
                      <a:pt x="101053" y="532352"/>
                      <a:pt x="134772" y="572548"/>
                      <a:pt x="195446" y="572548"/>
                    </a:cubicBezTo>
                    <a:cubicBezTo>
                      <a:pt x="256120" y="572548"/>
                      <a:pt x="289743" y="532352"/>
                      <a:pt x="300030" y="508635"/>
                    </a:cubicBezTo>
                    <a:cubicBezTo>
                      <a:pt x="302316" y="503396"/>
                      <a:pt x="303459" y="497777"/>
                      <a:pt x="303459" y="492061"/>
                    </a:cubicBezTo>
                    <a:lnTo>
                      <a:pt x="303459" y="409765"/>
                    </a:lnTo>
                    <a:cubicBezTo>
                      <a:pt x="303459" y="409765"/>
                      <a:pt x="303459" y="409194"/>
                      <a:pt x="303459" y="408908"/>
                    </a:cubicBezTo>
                    <a:cubicBezTo>
                      <a:pt x="303459" y="407575"/>
                      <a:pt x="303174" y="406241"/>
                      <a:pt x="303078" y="404908"/>
                    </a:cubicBezTo>
                    <a:cubicBezTo>
                      <a:pt x="302888" y="403384"/>
                      <a:pt x="302793" y="401955"/>
                      <a:pt x="302412" y="400431"/>
                    </a:cubicBezTo>
                    <a:cubicBezTo>
                      <a:pt x="302126" y="399288"/>
                      <a:pt x="301745" y="398240"/>
                      <a:pt x="301364" y="397097"/>
                    </a:cubicBezTo>
                    <a:cubicBezTo>
                      <a:pt x="300888" y="395573"/>
                      <a:pt x="300411" y="394049"/>
                      <a:pt x="299745" y="392525"/>
                    </a:cubicBezTo>
                    <a:cubicBezTo>
                      <a:pt x="299649" y="392240"/>
                      <a:pt x="299554" y="391954"/>
                      <a:pt x="299459" y="391668"/>
                    </a:cubicBezTo>
                    <a:cubicBezTo>
                      <a:pt x="301935" y="385667"/>
                      <a:pt x="310317" y="371189"/>
                      <a:pt x="337273" y="347282"/>
                    </a:cubicBezTo>
                    <a:cubicBezTo>
                      <a:pt x="382041" y="307562"/>
                      <a:pt x="409377" y="196120"/>
                      <a:pt x="377469" y="111823"/>
                    </a:cubicBezTo>
                    <a:cubicBezTo>
                      <a:pt x="361657" y="70009"/>
                      <a:pt x="317080" y="0"/>
                      <a:pt x="194398" y="0"/>
                    </a:cubicBezTo>
                    <a:close/>
                    <a:moveTo>
                      <a:pt x="220592" y="480346"/>
                    </a:moveTo>
                    <a:cubicBezTo>
                      <a:pt x="216591" y="484442"/>
                      <a:pt x="208781" y="489966"/>
                      <a:pt x="195351" y="489966"/>
                    </a:cubicBezTo>
                    <a:cubicBezTo>
                      <a:pt x="181920" y="489966"/>
                      <a:pt x="174110" y="484632"/>
                      <a:pt x="170109" y="480441"/>
                    </a:cubicBezTo>
                    <a:lnTo>
                      <a:pt x="170109" y="451485"/>
                    </a:lnTo>
                    <a:lnTo>
                      <a:pt x="220592" y="451485"/>
                    </a:lnTo>
                    <a:lnTo>
                      <a:pt x="220592" y="480441"/>
                    </a:lnTo>
                    <a:close/>
                    <a:moveTo>
                      <a:pt x="282219" y="285655"/>
                    </a:moveTo>
                    <a:cubicBezTo>
                      <a:pt x="248691" y="315373"/>
                      <a:pt x="228117" y="342710"/>
                      <a:pt x="219735" y="368618"/>
                    </a:cubicBezTo>
                    <a:lnTo>
                      <a:pt x="168776" y="368618"/>
                    </a:lnTo>
                    <a:cubicBezTo>
                      <a:pt x="161251" y="346234"/>
                      <a:pt x="143916" y="318707"/>
                      <a:pt x="109245" y="286322"/>
                    </a:cubicBezTo>
                    <a:cubicBezTo>
                      <a:pt x="95148" y="273177"/>
                      <a:pt x="69049" y="197644"/>
                      <a:pt x="91814" y="139732"/>
                    </a:cubicBezTo>
                    <a:cubicBezTo>
                      <a:pt x="106768" y="101632"/>
                      <a:pt x="140296" y="83153"/>
                      <a:pt x="196589" y="83153"/>
                    </a:cubicBezTo>
                    <a:cubicBezTo>
                      <a:pt x="252882" y="83153"/>
                      <a:pt x="285076" y="102203"/>
                      <a:pt x="299935" y="141542"/>
                    </a:cubicBezTo>
                    <a:cubicBezTo>
                      <a:pt x="322128" y="199930"/>
                      <a:pt x="296220" y="273368"/>
                      <a:pt x="282314" y="285655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153"/>
              <p:cNvSpPr/>
              <p:nvPr/>
            </p:nvSpPr>
            <p:spPr>
              <a:xfrm>
                <a:off x="6066758" y="3001422"/>
                <a:ext cx="82867" cy="26041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260413" extrusionOk="0">
                    <a:moveTo>
                      <a:pt x="41434" y="260413"/>
                    </a:moveTo>
                    <a:cubicBezTo>
                      <a:pt x="64294" y="260413"/>
                      <a:pt x="82868" y="241840"/>
                      <a:pt x="82868" y="218980"/>
                    </a:cubicBezTo>
                    <a:lnTo>
                      <a:pt x="82868" y="41434"/>
                    </a:lnTo>
                    <a:cubicBezTo>
                      <a:pt x="82868" y="18574"/>
                      <a:pt x="64294" y="0"/>
                      <a:pt x="41434" y="0"/>
                    </a:cubicBezTo>
                    <a:cubicBezTo>
                      <a:pt x="18574" y="0"/>
                      <a:pt x="0" y="18574"/>
                      <a:pt x="0" y="41434"/>
                    </a:cubicBezTo>
                    <a:lnTo>
                      <a:pt x="0" y="218980"/>
                    </a:lnTo>
                    <a:cubicBezTo>
                      <a:pt x="0" y="241840"/>
                      <a:pt x="18574" y="260413"/>
                      <a:pt x="41434" y="260413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53"/>
              <p:cNvSpPr/>
              <p:nvPr/>
            </p:nvSpPr>
            <p:spPr>
              <a:xfrm>
                <a:off x="6305359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53"/>
              <p:cNvSpPr/>
              <p:nvPr/>
            </p:nvSpPr>
            <p:spPr>
              <a:xfrm>
                <a:off x="5650610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53"/>
              <p:cNvSpPr/>
              <p:nvPr/>
            </p:nvSpPr>
            <p:spPr>
              <a:xfrm>
                <a:off x="5754385" y="3139678"/>
                <a:ext cx="208407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7" h="208359" extrusionOk="0">
                    <a:moveTo>
                      <a:pt x="137589" y="196263"/>
                    </a:moveTo>
                    <a:cubicBezTo>
                      <a:pt x="145685" y="204359"/>
                      <a:pt x="156258" y="208359"/>
                      <a:pt x="166926" y="208359"/>
                    </a:cubicBezTo>
                    <a:cubicBezTo>
                      <a:pt x="177594" y="208359"/>
                      <a:pt x="188166" y="204264"/>
                      <a:pt x="196263" y="196263"/>
                    </a:cubicBezTo>
                    <a:cubicBezTo>
                      <a:pt x="212455" y="180070"/>
                      <a:pt x="212455" y="153876"/>
                      <a:pt x="196263" y="137684"/>
                    </a:cubicBezTo>
                    <a:lnTo>
                      <a:pt x="70723" y="12144"/>
                    </a:lnTo>
                    <a:cubicBezTo>
                      <a:pt x="54531" y="-4048"/>
                      <a:pt x="28337" y="-4048"/>
                      <a:pt x="12144" y="12144"/>
                    </a:cubicBezTo>
                    <a:cubicBezTo>
                      <a:pt x="-4048" y="28337"/>
                      <a:pt x="-4048" y="54531"/>
                      <a:pt x="12144" y="70723"/>
                    </a:cubicBezTo>
                    <a:lnTo>
                      <a:pt x="137684" y="196263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53"/>
              <p:cNvSpPr/>
              <p:nvPr/>
            </p:nvSpPr>
            <p:spPr>
              <a:xfrm>
                <a:off x="6253781" y="3139678"/>
                <a:ext cx="208406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6" h="208359" extrusionOk="0">
                    <a:moveTo>
                      <a:pt x="41386" y="208359"/>
                    </a:moveTo>
                    <a:cubicBezTo>
                      <a:pt x="51959" y="208359"/>
                      <a:pt x="62627" y="204264"/>
                      <a:pt x="70723" y="196263"/>
                    </a:cubicBezTo>
                    <a:lnTo>
                      <a:pt x="196263" y="70723"/>
                    </a:lnTo>
                    <a:cubicBezTo>
                      <a:pt x="212455" y="54531"/>
                      <a:pt x="212455" y="28337"/>
                      <a:pt x="196263" y="12144"/>
                    </a:cubicBezTo>
                    <a:cubicBezTo>
                      <a:pt x="180070" y="-4048"/>
                      <a:pt x="153876" y="-4048"/>
                      <a:pt x="137684" y="12144"/>
                    </a:cubicBezTo>
                    <a:lnTo>
                      <a:pt x="12144" y="137684"/>
                    </a:lnTo>
                    <a:cubicBezTo>
                      <a:pt x="-4048" y="153876"/>
                      <a:pt x="-4048" y="180070"/>
                      <a:pt x="12144" y="196263"/>
                    </a:cubicBezTo>
                    <a:cubicBezTo>
                      <a:pt x="20241" y="204359"/>
                      <a:pt x="30813" y="208359"/>
                      <a:pt x="41481" y="208359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9" name="Google Shape;1679;p153"/>
            <p:cNvSpPr/>
            <p:nvPr/>
          </p:nvSpPr>
          <p:spPr>
            <a:xfrm>
              <a:off x="5747346" y="2209800"/>
              <a:ext cx="695973" cy="723018"/>
            </a:xfrm>
            <a:custGeom>
              <a:avLst/>
              <a:gdLst/>
              <a:ahLst/>
              <a:cxnLst/>
              <a:rect l="l" t="t" r="r" b="b"/>
              <a:pathLst>
                <a:path w="695973" h="723018" extrusionOk="0">
                  <a:moveTo>
                    <a:pt x="695649" y="677228"/>
                  </a:moveTo>
                  <a:cubicBezTo>
                    <a:pt x="680885" y="537686"/>
                    <a:pt x="626498" y="443865"/>
                    <a:pt x="524675" y="381857"/>
                  </a:cubicBezTo>
                  <a:cubicBezTo>
                    <a:pt x="498482" y="365950"/>
                    <a:pt x="472097" y="353759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534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59855" y="725329"/>
                    <a:pt x="80239" y="708660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505" y="397097"/>
                    <a:pt x="390468" y="397193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1"/>
                    <a:pt x="698126" y="699897"/>
                    <a:pt x="695744" y="677132"/>
                  </a:cubicBezTo>
                  <a:close/>
                  <a:moveTo>
                    <a:pt x="347320" y="82868"/>
                  </a:moveTo>
                  <a:cubicBezTo>
                    <a:pt x="404470" y="82868"/>
                    <a:pt x="450952" y="129254"/>
                    <a:pt x="450952" y="186309"/>
                  </a:cubicBezTo>
                  <a:cubicBezTo>
                    <a:pt x="450952" y="202597"/>
                    <a:pt x="447237" y="218313"/>
                    <a:pt x="439998" y="232886"/>
                  </a:cubicBezTo>
                  <a:cubicBezTo>
                    <a:pt x="422282" y="268129"/>
                    <a:pt x="386753" y="289941"/>
                    <a:pt x="347320" y="289941"/>
                  </a:cubicBezTo>
                  <a:cubicBezTo>
                    <a:pt x="307886" y="289941"/>
                    <a:pt x="272453" y="268129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53"/>
            <p:cNvSpPr/>
            <p:nvPr/>
          </p:nvSpPr>
          <p:spPr>
            <a:xfrm>
              <a:off x="6587547" y="3122485"/>
              <a:ext cx="695972" cy="723042"/>
            </a:xfrm>
            <a:custGeom>
              <a:avLst/>
              <a:gdLst/>
              <a:ahLst/>
              <a:cxnLst/>
              <a:rect l="l" t="t" r="r" b="b"/>
              <a:pathLst>
                <a:path w="695972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669" y="327184"/>
                    <a:pt x="498482" y="301562"/>
                    <a:pt x="514293" y="270034"/>
                  </a:cubicBezTo>
                  <a:cubicBezTo>
                    <a:pt x="527437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29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0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600" y="397288"/>
                    <a:pt x="390468" y="397288"/>
                    <a:pt x="481717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213" y="725424"/>
                    <a:pt x="658882" y="722757"/>
                  </a:cubicBezTo>
                  <a:cubicBezTo>
                    <a:pt x="681647" y="720376"/>
                    <a:pt x="698125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118" y="233077"/>
                  </a:cubicBezTo>
                  <a:cubicBezTo>
                    <a:pt x="247783" y="218504"/>
                    <a:pt x="244069" y="202787"/>
                    <a:pt x="244069" y="186404"/>
                  </a:cubicBezTo>
                  <a:cubicBezTo>
                    <a:pt x="244069" y="129350"/>
                    <a:pt x="290456" y="82867"/>
                    <a:pt x="347510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53"/>
            <p:cNvSpPr/>
            <p:nvPr/>
          </p:nvSpPr>
          <p:spPr>
            <a:xfrm>
              <a:off x="4905336" y="3122485"/>
              <a:ext cx="695973" cy="723042"/>
            </a:xfrm>
            <a:custGeom>
              <a:avLst/>
              <a:gdLst/>
              <a:ahLst/>
              <a:cxnLst/>
              <a:rect l="l" t="t" r="r" b="b"/>
              <a:pathLst>
                <a:path w="695973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574" y="327184"/>
                    <a:pt x="498386" y="301562"/>
                    <a:pt x="514293" y="270034"/>
                  </a:cubicBezTo>
                  <a:cubicBezTo>
                    <a:pt x="527438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505" y="397288"/>
                    <a:pt x="390468" y="397288"/>
                    <a:pt x="481718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118" y="725424"/>
                    <a:pt x="658883" y="722757"/>
                  </a:cubicBezTo>
                  <a:cubicBezTo>
                    <a:pt x="681647" y="720376"/>
                    <a:pt x="698126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023" y="233077"/>
                  </a:cubicBezTo>
                  <a:cubicBezTo>
                    <a:pt x="247688" y="218504"/>
                    <a:pt x="243974" y="202787"/>
                    <a:pt x="243974" y="186404"/>
                  </a:cubicBezTo>
                  <a:cubicBezTo>
                    <a:pt x="243974" y="129350"/>
                    <a:pt x="290360" y="82867"/>
                    <a:pt x="347415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53"/>
            <p:cNvSpPr/>
            <p:nvPr/>
          </p:nvSpPr>
          <p:spPr>
            <a:xfrm>
              <a:off x="5747346" y="3927729"/>
              <a:ext cx="695973" cy="722947"/>
            </a:xfrm>
            <a:custGeom>
              <a:avLst/>
              <a:gdLst/>
              <a:ahLst/>
              <a:cxnLst/>
              <a:rect l="l" t="t" r="r" b="b"/>
              <a:pathLst>
                <a:path w="695973" h="722947" extrusionOk="0">
                  <a:moveTo>
                    <a:pt x="695649" y="677132"/>
                  </a:moveTo>
                  <a:cubicBezTo>
                    <a:pt x="680885" y="537591"/>
                    <a:pt x="626498" y="443770"/>
                    <a:pt x="524675" y="381857"/>
                  </a:cubicBezTo>
                  <a:cubicBezTo>
                    <a:pt x="498482" y="365855"/>
                    <a:pt x="472193" y="353663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629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657"/>
                    <a:pt x="220637" y="327374"/>
                    <a:pt x="249403" y="345186"/>
                  </a:cubicBezTo>
                  <a:cubicBezTo>
                    <a:pt x="223304" y="353949"/>
                    <a:pt x="197301" y="366141"/>
                    <a:pt x="171298" y="381857"/>
                  </a:cubicBezTo>
                  <a:cubicBezTo>
                    <a:pt x="69380" y="443770"/>
                    <a:pt x="15088" y="537686"/>
                    <a:pt x="229" y="677132"/>
                  </a:cubicBezTo>
                  <a:cubicBezTo>
                    <a:pt x="-2152" y="699897"/>
                    <a:pt x="14326" y="720280"/>
                    <a:pt x="37091" y="722662"/>
                  </a:cubicBezTo>
                  <a:cubicBezTo>
                    <a:pt x="59855" y="725329"/>
                    <a:pt x="80239" y="708565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600" y="397097"/>
                    <a:pt x="390468" y="397097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0"/>
                    <a:pt x="698126" y="699897"/>
                    <a:pt x="695744" y="677132"/>
                  </a:cubicBezTo>
                  <a:close/>
                  <a:moveTo>
                    <a:pt x="347320" y="82772"/>
                  </a:moveTo>
                  <a:cubicBezTo>
                    <a:pt x="404470" y="82772"/>
                    <a:pt x="450952" y="129159"/>
                    <a:pt x="450952" y="186214"/>
                  </a:cubicBezTo>
                  <a:cubicBezTo>
                    <a:pt x="450952" y="202597"/>
                    <a:pt x="447237" y="218313"/>
                    <a:pt x="439998" y="232791"/>
                  </a:cubicBezTo>
                  <a:cubicBezTo>
                    <a:pt x="422282" y="268034"/>
                    <a:pt x="386753" y="289846"/>
                    <a:pt x="347320" y="289846"/>
                  </a:cubicBezTo>
                  <a:cubicBezTo>
                    <a:pt x="307886" y="289846"/>
                    <a:pt x="272453" y="268034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Google Shape;1683;p153"/>
          <p:cNvGrpSpPr/>
          <p:nvPr/>
        </p:nvGrpSpPr>
        <p:grpSpPr>
          <a:xfrm>
            <a:off x="4357161" y="2766464"/>
            <a:ext cx="453242" cy="365356"/>
            <a:chOff x="4833982" y="2414587"/>
            <a:chExt cx="2520154" cy="2031491"/>
          </a:xfrm>
        </p:grpSpPr>
        <p:sp>
          <p:nvSpPr>
            <p:cNvPr id="1684" name="Google Shape;1684;p153"/>
            <p:cNvSpPr/>
            <p:nvPr/>
          </p:nvSpPr>
          <p:spPr>
            <a:xfrm>
              <a:off x="5833217" y="2748914"/>
              <a:ext cx="548217" cy="822007"/>
            </a:xfrm>
            <a:custGeom>
              <a:avLst/>
              <a:gdLst/>
              <a:ahLst/>
              <a:cxnLst/>
              <a:rect l="l" t="t" r="r" b="b"/>
              <a:pathLst>
                <a:path w="548217" h="822007" extrusionOk="0">
                  <a:moveTo>
                    <a:pt x="528815" y="155258"/>
                  </a:moveTo>
                  <a:cubicBezTo>
                    <a:pt x="490905" y="55150"/>
                    <a:pt x="400894" y="0"/>
                    <a:pt x="275545" y="0"/>
                  </a:cubicBezTo>
                  <a:lnTo>
                    <a:pt x="272212" y="0"/>
                  </a:lnTo>
                  <a:cubicBezTo>
                    <a:pt x="148482" y="0"/>
                    <a:pt x="59137" y="53721"/>
                    <a:pt x="20751" y="151352"/>
                  </a:cubicBezTo>
                  <a:cubicBezTo>
                    <a:pt x="-28874" y="277463"/>
                    <a:pt x="19323" y="436721"/>
                    <a:pt x="72949" y="486728"/>
                  </a:cubicBezTo>
                  <a:cubicBezTo>
                    <a:pt x="133813" y="543401"/>
                    <a:pt x="136671" y="572643"/>
                    <a:pt x="136671" y="577977"/>
                  </a:cubicBezTo>
                  <a:cubicBezTo>
                    <a:pt x="136480" y="578358"/>
                    <a:pt x="136385" y="578834"/>
                    <a:pt x="136195" y="579311"/>
                  </a:cubicBezTo>
                  <a:cubicBezTo>
                    <a:pt x="135242" y="581216"/>
                    <a:pt x="134480" y="583216"/>
                    <a:pt x="133909" y="585216"/>
                  </a:cubicBezTo>
                  <a:cubicBezTo>
                    <a:pt x="133623" y="586169"/>
                    <a:pt x="133242" y="587026"/>
                    <a:pt x="133051" y="587978"/>
                  </a:cubicBezTo>
                  <a:cubicBezTo>
                    <a:pt x="132575" y="590169"/>
                    <a:pt x="132289" y="592455"/>
                    <a:pt x="132099" y="594836"/>
                  </a:cubicBezTo>
                  <a:cubicBezTo>
                    <a:pt x="132099" y="595598"/>
                    <a:pt x="131908" y="596360"/>
                    <a:pt x="131908" y="597122"/>
                  </a:cubicBezTo>
                  <a:cubicBezTo>
                    <a:pt x="131908" y="597218"/>
                    <a:pt x="131908" y="597313"/>
                    <a:pt x="131908" y="597408"/>
                  </a:cubicBezTo>
                  <a:lnTo>
                    <a:pt x="131908" y="721614"/>
                  </a:lnTo>
                  <a:cubicBezTo>
                    <a:pt x="131908" y="727234"/>
                    <a:pt x="133051" y="732854"/>
                    <a:pt x="135337" y="738092"/>
                  </a:cubicBezTo>
                  <a:cubicBezTo>
                    <a:pt x="148863" y="769239"/>
                    <a:pt x="193249" y="822008"/>
                    <a:pt x="273926" y="822008"/>
                  </a:cubicBezTo>
                  <a:cubicBezTo>
                    <a:pt x="354603" y="822008"/>
                    <a:pt x="398989" y="769334"/>
                    <a:pt x="412515" y="738188"/>
                  </a:cubicBezTo>
                  <a:cubicBezTo>
                    <a:pt x="414801" y="732949"/>
                    <a:pt x="415944" y="727329"/>
                    <a:pt x="415944" y="721614"/>
                  </a:cubicBezTo>
                  <a:lnTo>
                    <a:pt x="415944" y="597408"/>
                  </a:lnTo>
                  <a:cubicBezTo>
                    <a:pt x="415944" y="596265"/>
                    <a:pt x="415753" y="595313"/>
                    <a:pt x="415658" y="594170"/>
                  </a:cubicBezTo>
                  <a:cubicBezTo>
                    <a:pt x="415658" y="593027"/>
                    <a:pt x="415468" y="591979"/>
                    <a:pt x="415372" y="590931"/>
                  </a:cubicBezTo>
                  <a:cubicBezTo>
                    <a:pt x="414991" y="588550"/>
                    <a:pt x="414420" y="586169"/>
                    <a:pt x="413563" y="583978"/>
                  </a:cubicBezTo>
                  <a:cubicBezTo>
                    <a:pt x="413372" y="583311"/>
                    <a:pt x="413181" y="582644"/>
                    <a:pt x="412991" y="581978"/>
                  </a:cubicBezTo>
                  <a:cubicBezTo>
                    <a:pt x="411848" y="579025"/>
                    <a:pt x="410324" y="576263"/>
                    <a:pt x="408514" y="573691"/>
                  </a:cubicBezTo>
                  <a:cubicBezTo>
                    <a:pt x="408514" y="573596"/>
                    <a:pt x="408419" y="573405"/>
                    <a:pt x="408324" y="573310"/>
                  </a:cubicBezTo>
                  <a:cubicBezTo>
                    <a:pt x="408800" y="567119"/>
                    <a:pt x="414705" y="539972"/>
                    <a:pt x="473951" y="487394"/>
                  </a:cubicBezTo>
                  <a:cubicBezTo>
                    <a:pt x="535292" y="433102"/>
                    <a:pt x="573392" y="272796"/>
                    <a:pt x="528815" y="155162"/>
                  </a:cubicBezTo>
                  <a:close/>
                  <a:moveTo>
                    <a:pt x="273926" y="739140"/>
                  </a:moveTo>
                  <a:cubicBezTo>
                    <a:pt x="239160" y="739140"/>
                    <a:pt x="221539" y="720566"/>
                    <a:pt x="214680" y="710756"/>
                  </a:cubicBezTo>
                  <a:lnTo>
                    <a:pt x="214680" y="638842"/>
                  </a:lnTo>
                  <a:lnTo>
                    <a:pt x="333076" y="638842"/>
                  </a:lnTo>
                  <a:lnTo>
                    <a:pt x="333076" y="710660"/>
                  </a:lnTo>
                  <a:cubicBezTo>
                    <a:pt x="325933" y="720852"/>
                    <a:pt x="308311" y="739140"/>
                    <a:pt x="273831" y="739140"/>
                  </a:cubicBezTo>
                  <a:close/>
                  <a:moveTo>
                    <a:pt x="418992" y="425482"/>
                  </a:moveTo>
                  <a:cubicBezTo>
                    <a:pt x="364509" y="473773"/>
                    <a:pt x="334219" y="516636"/>
                    <a:pt x="327076" y="555974"/>
                  </a:cubicBezTo>
                  <a:lnTo>
                    <a:pt x="217252" y="555974"/>
                  </a:lnTo>
                  <a:cubicBezTo>
                    <a:pt x="210490" y="523780"/>
                    <a:pt x="187725" y="480346"/>
                    <a:pt x="129527" y="426148"/>
                  </a:cubicBezTo>
                  <a:cubicBezTo>
                    <a:pt x="101809" y="400336"/>
                    <a:pt x="60090" y="278035"/>
                    <a:pt x="97904" y="181737"/>
                  </a:cubicBezTo>
                  <a:cubicBezTo>
                    <a:pt x="123717" y="116205"/>
                    <a:pt x="182391" y="82963"/>
                    <a:pt x="272307" y="82963"/>
                  </a:cubicBezTo>
                  <a:lnTo>
                    <a:pt x="275641" y="82963"/>
                  </a:lnTo>
                  <a:cubicBezTo>
                    <a:pt x="366700" y="82963"/>
                    <a:pt x="425850" y="117158"/>
                    <a:pt x="451472" y="184690"/>
                  </a:cubicBezTo>
                  <a:cubicBezTo>
                    <a:pt x="485667" y="274892"/>
                    <a:pt x="449948" y="398145"/>
                    <a:pt x="419087" y="42548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53"/>
            <p:cNvSpPr/>
            <p:nvPr/>
          </p:nvSpPr>
          <p:spPr>
            <a:xfrm>
              <a:off x="6066376" y="2414587"/>
              <a:ext cx="82867" cy="268033"/>
            </a:xfrm>
            <a:custGeom>
              <a:avLst/>
              <a:gdLst/>
              <a:ahLst/>
              <a:cxnLst/>
              <a:rect l="l" t="t" r="r" b="b"/>
              <a:pathLst>
                <a:path w="82867" h="268033" extrusionOk="0">
                  <a:moveTo>
                    <a:pt x="41434" y="268034"/>
                  </a:moveTo>
                  <a:cubicBezTo>
                    <a:pt x="18574" y="268034"/>
                    <a:pt x="0" y="249460"/>
                    <a:pt x="0" y="226600"/>
                  </a:cubicBezTo>
                  <a:lnTo>
                    <a:pt x="0" y="41434"/>
                  </a:lnTo>
                  <a:cubicBezTo>
                    <a:pt x="0" y="18574"/>
                    <a:pt x="18574" y="0"/>
                    <a:pt x="41434" y="0"/>
                  </a:cubicBezTo>
                  <a:cubicBezTo>
                    <a:pt x="64294" y="0"/>
                    <a:pt x="82867" y="18574"/>
                    <a:pt x="82867" y="41434"/>
                  </a:cubicBezTo>
                  <a:lnTo>
                    <a:pt x="82867" y="226600"/>
                  </a:lnTo>
                  <a:cubicBezTo>
                    <a:pt x="82867" y="249460"/>
                    <a:pt x="64294" y="268034"/>
                    <a:pt x="41434" y="268034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53"/>
            <p:cNvSpPr/>
            <p:nvPr/>
          </p:nvSpPr>
          <p:spPr>
            <a:xfrm>
              <a:off x="6426612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53"/>
            <p:cNvSpPr/>
            <p:nvPr/>
          </p:nvSpPr>
          <p:spPr>
            <a:xfrm>
              <a:off x="5521070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53"/>
            <p:cNvSpPr/>
            <p:nvPr/>
          </p:nvSpPr>
          <p:spPr>
            <a:xfrm>
              <a:off x="5649896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175784" y="217122"/>
                  </a:moveTo>
                  <a:cubicBezTo>
                    <a:pt x="165211" y="217122"/>
                    <a:pt x="154543" y="213122"/>
                    <a:pt x="146447" y="205026"/>
                  </a:cubicBezTo>
                  <a:lnTo>
                    <a:pt x="12144" y="70723"/>
                  </a:lnTo>
                  <a:cubicBezTo>
                    <a:pt x="-4048" y="54531"/>
                    <a:pt x="-4048" y="28337"/>
                    <a:pt x="12144" y="12144"/>
                  </a:cubicBezTo>
                  <a:cubicBezTo>
                    <a:pt x="28337" y="-4048"/>
                    <a:pt x="54531" y="-4048"/>
                    <a:pt x="70723" y="12144"/>
                  </a:cubicBezTo>
                  <a:lnTo>
                    <a:pt x="205026" y="146447"/>
                  </a:lnTo>
                  <a:cubicBezTo>
                    <a:pt x="221218" y="162639"/>
                    <a:pt x="221218" y="188833"/>
                    <a:pt x="205026" y="205026"/>
                  </a:cubicBezTo>
                  <a:cubicBezTo>
                    <a:pt x="196929" y="213122"/>
                    <a:pt x="186357" y="217122"/>
                    <a:pt x="175784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53"/>
            <p:cNvSpPr/>
            <p:nvPr/>
          </p:nvSpPr>
          <p:spPr>
            <a:xfrm>
              <a:off x="6348554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41481" y="217122"/>
                  </a:moveTo>
                  <a:cubicBezTo>
                    <a:pt x="30909" y="217122"/>
                    <a:pt x="20241" y="213122"/>
                    <a:pt x="12144" y="205026"/>
                  </a:cubicBezTo>
                  <a:cubicBezTo>
                    <a:pt x="-4048" y="188833"/>
                    <a:pt x="-4048" y="162639"/>
                    <a:pt x="12144" y="146447"/>
                  </a:cubicBezTo>
                  <a:lnTo>
                    <a:pt x="146447" y="12144"/>
                  </a:lnTo>
                  <a:cubicBezTo>
                    <a:pt x="162639" y="-4048"/>
                    <a:pt x="188833" y="-4048"/>
                    <a:pt x="205026" y="12144"/>
                  </a:cubicBezTo>
                  <a:cubicBezTo>
                    <a:pt x="221218" y="28337"/>
                    <a:pt x="221218" y="54531"/>
                    <a:pt x="205026" y="70723"/>
                  </a:cubicBezTo>
                  <a:lnTo>
                    <a:pt x="70723" y="205026"/>
                  </a:lnTo>
                  <a:cubicBezTo>
                    <a:pt x="62627" y="213122"/>
                    <a:pt x="52054" y="217122"/>
                    <a:pt x="41386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0" name="Google Shape;1690;p153"/>
            <p:cNvGrpSpPr/>
            <p:nvPr/>
          </p:nvGrpSpPr>
          <p:grpSpPr>
            <a:xfrm>
              <a:off x="4833982" y="2757105"/>
              <a:ext cx="2520154" cy="1688973"/>
              <a:chOff x="4833982" y="2757105"/>
              <a:chExt cx="2520154" cy="1688973"/>
            </a:xfrm>
          </p:grpSpPr>
          <p:grpSp>
            <p:nvGrpSpPr>
              <p:cNvPr id="1691" name="Google Shape;1691;p153"/>
              <p:cNvGrpSpPr/>
              <p:nvPr/>
            </p:nvGrpSpPr>
            <p:grpSpPr>
              <a:xfrm>
                <a:off x="4961571" y="2757105"/>
                <a:ext cx="809530" cy="1688878"/>
                <a:chOff x="4961571" y="2757105"/>
                <a:chExt cx="809530" cy="1688878"/>
              </a:xfrm>
            </p:grpSpPr>
            <p:sp>
              <p:nvSpPr>
                <p:cNvPr id="1692" name="Google Shape;1692;p153"/>
                <p:cNvSpPr/>
                <p:nvPr/>
              </p:nvSpPr>
              <p:spPr>
                <a:xfrm>
                  <a:off x="496157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8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8" y="138970"/>
                        <a:pt x="82868" y="208026"/>
                      </a:cubicBezTo>
                      <a:cubicBezTo>
                        <a:pt x="82868" y="277082"/>
                        <a:pt x="139065" y="333280"/>
                        <a:pt x="208121" y="333280"/>
                      </a:cubicBezTo>
                      <a:cubicBezTo>
                        <a:pt x="277178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3" name="Google Shape;1693;p153"/>
                <p:cNvSpPr/>
                <p:nvPr/>
              </p:nvSpPr>
              <p:spPr>
                <a:xfrm>
                  <a:off x="4993004" y="3199351"/>
                  <a:ext cx="778097" cy="124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097" h="1246632" extrusionOk="0">
                      <a:moveTo>
                        <a:pt x="562070" y="1246632"/>
                      </a:moveTo>
                      <a:cubicBezTo>
                        <a:pt x="497872" y="1246632"/>
                        <a:pt x="443008" y="1198626"/>
                        <a:pt x="434245" y="1134904"/>
                      </a:cubicBezTo>
                      <a:lnTo>
                        <a:pt x="398145" y="870013"/>
                      </a:lnTo>
                      <a:lnTo>
                        <a:pt x="132683" y="870013"/>
                      </a:lnTo>
                      <a:cubicBezTo>
                        <a:pt x="60579" y="870013"/>
                        <a:pt x="1810" y="811340"/>
                        <a:pt x="1810" y="739140"/>
                      </a:cubicBezTo>
                      <a:lnTo>
                        <a:pt x="0" y="707136"/>
                      </a:lnTo>
                      <a:lnTo>
                        <a:pt x="0" y="164306"/>
                      </a:lnTo>
                      <a:cubicBezTo>
                        <a:pt x="0" y="73723"/>
                        <a:pt x="73628" y="0"/>
                        <a:pt x="164211" y="0"/>
                      </a:cubicBezTo>
                      <a:cubicBezTo>
                        <a:pt x="164687" y="0"/>
                        <a:pt x="167640" y="0"/>
                        <a:pt x="168116" y="0"/>
                      </a:cubicBezTo>
                      <a:cubicBezTo>
                        <a:pt x="180975" y="476"/>
                        <a:pt x="289560" y="6287"/>
                        <a:pt x="320326" y="81534"/>
                      </a:cubicBezTo>
                      <a:lnTo>
                        <a:pt x="467201" y="228410"/>
                      </a:lnTo>
                      <a:lnTo>
                        <a:pt x="667131" y="228410"/>
                      </a:lnTo>
                      <a:cubicBezTo>
                        <a:pt x="728377" y="228410"/>
                        <a:pt x="778097" y="278225"/>
                        <a:pt x="778097" y="339471"/>
                      </a:cubicBezTo>
                      <a:cubicBezTo>
                        <a:pt x="778097" y="400717"/>
                        <a:pt x="728377" y="451580"/>
                        <a:pt x="667322" y="451580"/>
                      </a:cubicBezTo>
                      <a:lnTo>
                        <a:pt x="391954" y="451580"/>
                      </a:lnTo>
                      <a:cubicBezTo>
                        <a:pt x="381000" y="451580"/>
                        <a:pt x="370427" y="447199"/>
                        <a:pt x="362617" y="439484"/>
                      </a:cubicBezTo>
                      <a:lnTo>
                        <a:pt x="330613" y="407480"/>
                      </a:lnTo>
                      <a:lnTo>
                        <a:pt x="330613" y="610172"/>
                      </a:lnTo>
                      <a:lnTo>
                        <a:pt x="551021" y="610172"/>
                      </a:lnTo>
                      <a:cubicBezTo>
                        <a:pt x="593217" y="610172"/>
                        <a:pt x="629507" y="641795"/>
                        <a:pt x="635413" y="683705"/>
                      </a:cubicBezTo>
                      <a:lnTo>
                        <a:pt x="691706" y="1099947"/>
                      </a:lnTo>
                      <a:cubicBezTo>
                        <a:pt x="701231" y="1170432"/>
                        <a:pt x="651605" y="1235583"/>
                        <a:pt x="581120" y="1245203"/>
                      </a:cubicBezTo>
                      <a:cubicBezTo>
                        <a:pt x="573500" y="1246251"/>
                        <a:pt x="567690" y="1246632"/>
                        <a:pt x="561975" y="1246632"/>
                      </a:cubicBezTo>
                      <a:close/>
                      <a:moveTo>
                        <a:pt x="165449" y="82963"/>
                      </a:moveTo>
                      <a:cubicBezTo>
                        <a:pt x="119443" y="82963"/>
                        <a:pt x="82867" y="119539"/>
                        <a:pt x="82867" y="164497"/>
                      </a:cubicBezTo>
                      <a:lnTo>
                        <a:pt x="82867" y="704945"/>
                      </a:lnTo>
                      <a:lnTo>
                        <a:pt x="84677" y="735997"/>
                      </a:lnTo>
                      <a:cubicBezTo>
                        <a:pt x="84677" y="736759"/>
                        <a:pt x="84677" y="738473"/>
                        <a:pt x="84677" y="739330"/>
                      </a:cubicBezTo>
                      <a:cubicBezTo>
                        <a:pt x="84677" y="765810"/>
                        <a:pt x="106204" y="787337"/>
                        <a:pt x="132683" y="787337"/>
                      </a:cubicBezTo>
                      <a:lnTo>
                        <a:pt x="434340" y="787337"/>
                      </a:lnTo>
                      <a:cubicBezTo>
                        <a:pt x="455009" y="787337"/>
                        <a:pt x="472631" y="802672"/>
                        <a:pt x="475393" y="823151"/>
                      </a:cubicBezTo>
                      <a:lnTo>
                        <a:pt x="516350" y="1123855"/>
                      </a:lnTo>
                      <a:cubicBezTo>
                        <a:pt x="519684" y="1148715"/>
                        <a:pt x="542735" y="1167098"/>
                        <a:pt x="568357" y="1163384"/>
                      </a:cubicBezTo>
                      <a:cubicBezTo>
                        <a:pt x="595312" y="1159669"/>
                        <a:pt x="613124" y="1136333"/>
                        <a:pt x="609695" y="1111091"/>
                      </a:cubicBezTo>
                      <a:lnTo>
                        <a:pt x="553498" y="695039"/>
                      </a:lnTo>
                      <a:cubicBezTo>
                        <a:pt x="553403" y="694087"/>
                        <a:pt x="552260" y="693039"/>
                        <a:pt x="551212" y="693039"/>
                      </a:cubicBezTo>
                      <a:lnTo>
                        <a:pt x="289370" y="693039"/>
                      </a:lnTo>
                      <a:cubicBezTo>
                        <a:pt x="266510" y="693039"/>
                        <a:pt x="247936" y="674465"/>
                        <a:pt x="247936" y="651605"/>
                      </a:cubicBezTo>
                      <a:lnTo>
                        <a:pt x="247936" y="307467"/>
                      </a:lnTo>
                      <a:cubicBezTo>
                        <a:pt x="247936" y="290703"/>
                        <a:pt x="258032" y="275654"/>
                        <a:pt x="273463" y="269177"/>
                      </a:cubicBezTo>
                      <a:cubicBezTo>
                        <a:pt x="288893" y="262795"/>
                        <a:pt x="306705" y="266319"/>
                        <a:pt x="318611" y="278130"/>
                      </a:cubicBezTo>
                      <a:lnTo>
                        <a:pt x="409194" y="368713"/>
                      </a:lnTo>
                      <a:lnTo>
                        <a:pt x="667417" y="368713"/>
                      </a:lnTo>
                      <a:cubicBezTo>
                        <a:pt x="682752" y="368713"/>
                        <a:pt x="695325" y="356044"/>
                        <a:pt x="695325" y="340519"/>
                      </a:cubicBezTo>
                      <a:cubicBezTo>
                        <a:pt x="695325" y="323850"/>
                        <a:pt x="682752" y="311277"/>
                        <a:pt x="667131" y="311277"/>
                      </a:cubicBezTo>
                      <a:lnTo>
                        <a:pt x="450056" y="311277"/>
                      </a:lnTo>
                      <a:cubicBezTo>
                        <a:pt x="439103" y="311277"/>
                        <a:pt x="428530" y="306896"/>
                        <a:pt x="420719" y="299180"/>
                      </a:cubicBezTo>
                      <a:lnTo>
                        <a:pt x="254984" y="133445"/>
                      </a:lnTo>
                      <a:cubicBezTo>
                        <a:pt x="249936" y="128397"/>
                        <a:pt x="246317" y="122111"/>
                        <a:pt x="244316" y="115252"/>
                      </a:cubicBezTo>
                      <a:cubicBezTo>
                        <a:pt x="239173" y="96583"/>
                        <a:pt x="194786" y="83820"/>
                        <a:pt x="165164" y="82867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4" name="Google Shape;1694;p153"/>
              <p:cNvGrpSpPr/>
              <p:nvPr/>
            </p:nvGrpSpPr>
            <p:grpSpPr>
              <a:xfrm>
                <a:off x="6415753" y="2757105"/>
                <a:ext cx="809625" cy="1688878"/>
                <a:chOff x="6415753" y="2757105"/>
                <a:chExt cx="809625" cy="1688878"/>
              </a:xfrm>
            </p:grpSpPr>
            <p:sp>
              <p:nvSpPr>
                <p:cNvPr id="1695" name="Google Shape;1695;p153"/>
                <p:cNvSpPr/>
                <p:nvPr/>
              </p:nvSpPr>
              <p:spPr>
                <a:xfrm>
                  <a:off x="680923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7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7" y="138970"/>
                        <a:pt x="82867" y="208026"/>
                      </a:cubicBezTo>
                      <a:cubicBezTo>
                        <a:pt x="82867" y="277082"/>
                        <a:pt x="139065" y="333280"/>
                        <a:pt x="208121" y="333280"/>
                      </a:cubicBezTo>
                      <a:cubicBezTo>
                        <a:pt x="277177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6" name="Google Shape;1696;p153"/>
                <p:cNvSpPr/>
                <p:nvPr/>
              </p:nvSpPr>
              <p:spPr>
                <a:xfrm>
                  <a:off x="6415753" y="3199447"/>
                  <a:ext cx="778382" cy="1246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82" h="1246536" extrusionOk="0">
                      <a:moveTo>
                        <a:pt x="216122" y="1246537"/>
                      </a:moveTo>
                      <a:cubicBezTo>
                        <a:pt x="210407" y="1246537"/>
                        <a:pt x="204502" y="1246156"/>
                        <a:pt x="198691" y="1245394"/>
                      </a:cubicBezTo>
                      <a:cubicBezTo>
                        <a:pt x="126397" y="1235583"/>
                        <a:pt x="76867" y="1170432"/>
                        <a:pt x="86392" y="1099947"/>
                      </a:cubicBezTo>
                      <a:lnTo>
                        <a:pt x="142589" y="683800"/>
                      </a:lnTo>
                      <a:cubicBezTo>
                        <a:pt x="148590" y="641699"/>
                        <a:pt x="184785" y="610076"/>
                        <a:pt x="226981" y="610076"/>
                      </a:cubicBezTo>
                      <a:lnTo>
                        <a:pt x="447389" y="610076"/>
                      </a:lnTo>
                      <a:lnTo>
                        <a:pt x="447389" y="404432"/>
                      </a:lnTo>
                      <a:lnTo>
                        <a:pt x="415385" y="436436"/>
                      </a:lnTo>
                      <a:cubicBezTo>
                        <a:pt x="407575" y="444246"/>
                        <a:pt x="397097" y="448532"/>
                        <a:pt x="386143" y="448532"/>
                      </a:cubicBezTo>
                      <a:lnTo>
                        <a:pt x="110776" y="448532"/>
                      </a:lnTo>
                      <a:cubicBezTo>
                        <a:pt x="49720" y="448532"/>
                        <a:pt x="0" y="398717"/>
                        <a:pt x="0" y="337471"/>
                      </a:cubicBezTo>
                      <a:cubicBezTo>
                        <a:pt x="0" y="276225"/>
                        <a:pt x="49720" y="225361"/>
                        <a:pt x="110776" y="225361"/>
                      </a:cubicBezTo>
                      <a:lnTo>
                        <a:pt x="310991" y="225361"/>
                      </a:lnTo>
                      <a:lnTo>
                        <a:pt x="458057" y="78296"/>
                      </a:lnTo>
                      <a:cubicBezTo>
                        <a:pt x="490156" y="3524"/>
                        <a:pt x="610267" y="0"/>
                        <a:pt x="611600" y="0"/>
                      </a:cubicBezTo>
                      <a:cubicBezTo>
                        <a:pt x="704659" y="0"/>
                        <a:pt x="778383" y="73723"/>
                        <a:pt x="778383" y="164306"/>
                      </a:cubicBezTo>
                      <a:lnTo>
                        <a:pt x="778383" y="704755"/>
                      </a:lnTo>
                      <a:lnTo>
                        <a:pt x="776383" y="740569"/>
                      </a:lnTo>
                      <a:cubicBezTo>
                        <a:pt x="776383" y="811244"/>
                        <a:pt x="717804" y="869918"/>
                        <a:pt x="645605" y="869918"/>
                      </a:cubicBezTo>
                      <a:lnTo>
                        <a:pt x="380143" y="869918"/>
                      </a:lnTo>
                      <a:lnTo>
                        <a:pt x="344043" y="1134808"/>
                      </a:lnTo>
                      <a:cubicBezTo>
                        <a:pt x="335375" y="1198531"/>
                        <a:pt x="280416" y="1246537"/>
                        <a:pt x="216217" y="1246537"/>
                      </a:cubicBezTo>
                      <a:close/>
                      <a:moveTo>
                        <a:pt x="226981" y="692944"/>
                      </a:moveTo>
                      <a:cubicBezTo>
                        <a:pt x="225838" y="692944"/>
                        <a:pt x="224790" y="693991"/>
                        <a:pt x="224599" y="695135"/>
                      </a:cubicBezTo>
                      <a:lnTo>
                        <a:pt x="168402" y="1110996"/>
                      </a:lnTo>
                      <a:cubicBezTo>
                        <a:pt x="164973" y="1136237"/>
                        <a:pt x="182785" y="1159574"/>
                        <a:pt x="208026" y="1163003"/>
                      </a:cubicBezTo>
                      <a:cubicBezTo>
                        <a:pt x="211931" y="1163574"/>
                        <a:pt x="214027" y="1163669"/>
                        <a:pt x="216122" y="1163669"/>
                      </a:cubicBezTo>
                      <a:cubicBezTo>
                        <a:pt x="239077" y="1163669"/>
                        <a:pt x="258699" y="1146429"/>
                        <a:pt x="261842" y="1123664"/>
                      </a:cubicBezTo>
                      <a:lnTo>
                        <a:pt x="302800" y="822960"/>
                      </a:lnTo>
                      <a:cubicBezTo>
                        <a:pt x="305562" y="802481"/>
                        <a:pt x="323183" y="787146"/>
                        <a:pt x="343852" y="787146"/>
                      </a:cubicBezTo>
                      <a:lnTo>
                        <a:pt x="645509" y="787146"/>
                      </a:lnTo>
                      <a:cubicBezTo>
                        <a:pt x="671989" y="787146"/>
                        <a:pt x="693515" y="765620"/>
                        <a:pt x="693515" y="739140"/>
                      </a:cubicBezTo>
                      <a:cubicBezTo>
                        <a:pt x="693515" y="738378"/>
                        <a:pt x="693515" y="736664"/>
                        <a:pt x="693515" y="735806"/>
                      </a:cubicBezTo>
                      <a:lnTo>
                        <a:pt x="695420" y="702374"/>
                      </a:lnTo>
                      <a:lnTo>
                        <a:pt x="695420" y="164306"/>
                      </a:lnTo>
                      <a:cubicBezTo>
                        <a:pt x="695420" y="119348"/>
                        <a:pt x="658749" y="82867"/>
                        <a:pt x="613886" y="82867"/>
                      </a:cubicBezTo>
                      <a:cubicBezTo>
                        <a:pt x="584549" y="83629"/>
                        <a:pt x="537781" y="97346"/>
                        <a:pt x="533686" y="112204"/>
                      </a:cubicBezTo>
                      <a:cubicBezTo>
                        <a:pt x="531781" y="119063"/>
                        <a:pt x="528066" y="125349"/>
                        <a:pt x="523018" y="130397"/>
                      </a:cubicBezTo>
                      <a:lnTo>
                        <a:pt x="357283" y="296132"/>
                      </a:lnTo>
                      <a:cubicBezTo>
                        <a:pt x="349472" y="303943"/>
                        <a:pt x="338995" y="308229"/>
                        <a:pt x="327946" y="308229"/>
                      </a:cubicBezTo>
                      <a:lnTo>
                        <a:pt x="110585" y="308229"/>
                      </a:lnTo>
                      <a:cubicBezTo>
                        <a:pt x="95155" y="308229"/>
                        <a:pt x="82677" y="320707"/>
                        <a:pt x="82677" y="336137"/>
                      </a:cubicBezTo>
                      <a:cubicBezTo>
                        <a:pt x="82677" y="353092"/>
                        <a:pt x="95155" y="365665"/>
                        <a:pt x="110585" y="365665"/>
                      </a:cubicBezTo>
                      <a:lnTo>
                        <a:pt x="368808" y="365665"/>
                      </a:lnTo>
                      <a:lnTo>
                        <a:pt x="459391" y="275082"/>
                      </a:lnTo>
                      <a:cubicBezTo>
                        <a:pt x="471297" y="263176"/>
                        <a:pt x="489109" y="259652"/>
                        <a:pt x="504539" y="266128"/>
                      </a:cubicBezTo>
                      <a:cubicBezTo>
                        <a:pt x="520065" y="272510"/>
                        <a:pt x="530066" y="287655"/>
                        <a:pt x="530066" y="304419"/>
                      </a:cubicBezTo>
                      <a:lnTo>
                        <a:pt x="530066" y="651605"/>
                      </a:lnTo>
                      <a:cubicBezTo>
                        <a:pt x="530066" y="674465"/>
                        <a:pt x="511492" y="693039"/>
                        <a:pt x="488632" y="693039"/>
                      </a:cubicBezTo>
                      <a:lnTo>
                        <a:pt x="226790" y="693039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97" name="Google Shape;1697;p153"/>
              <p:cNvSpPr/>
              <p:nvPr/>
            </p:nvSpPr>
            <p:spPr>
              <a:xfrm>
                <a:off x="5628036" y="3703510"/>
                <a:ext cx="959739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959739" h="82867" extrusionOk="0">
                    <a:moveTo>
                      <a:pt x="918305" y="82867"/>
                    </a:moveTo>
                    <a:lnTo>
                      <a:pt x="41434" y="82867"/>
                    </a:lnTo>
                    <a:cubicBezTo>
                      <a:pt x="18574" y="82867"/>
                      <a:pt x="0" y="64294"/>
                      <a:pt x="0" y="41434"/>
                    </a:cubicBezTo>
                    <a:cubicBezTo>
                      <a:pt x="0" y="18574"/>
                      <a:pt x="18574" y="0"/>
                      <a:pt x="41434" y="0"/>
                    </a:cubicBezTo>
                    <a:lnTo>
                      <a:pt x="918305" y="0"/>
                    </a:lnTo>
                    <a:cubicBezTo>
                      <a:pt x="941165" y="0"/>
                      <a:pt x="959739" y="18574"/>
                      <a:pt x="959739" y="41434"/>
                    </a:cubicBezTo>
                    <a:cubicBezTo>
                      <a:pt x="959739" y="64294"/>
                      <a:pt x="941165" y="82867"/>
                      <a:pt x="918305" y="8286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153"/>
              <p:cNvSpPr/>
              <p:nvPr/>
            </p:nvSpPr>
            <p:spPr>
              <a:xfrm>
                <a:off x="6066376" y="3703510"/>
                <a:ext cx="82867" cy="74247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742473" extrusionOk="0">
                    <a:moveTo>
                      <a:pt x="41434" y="742474"/>
                    </a:moveTo>
                    <a:cubicBezTo>
                      <a:pt x="18574" y="742474"/>
                      <a:pt x="0" y="723900"/>
                      <a:pt x="0" y="701040"/>
                    </a:cubicBezTo>
                    <a:lnTo>
                      <a:pt x="0" y="41434"/>
                    </a:lnTo>
                    <a:cubicBezTo>
                      <a:pt x="0" y="18574"/>
                      <a:pt x="18574" y="0"/>
                      <a:pt x="41434" y="0"/>
                    </a:cubicBezTo>
                    <a:cubicBezTo>
                      <a:pt x="64294" y="0"/>
                      <a:pt x="82867" y="18574"/>
                      <a:pt x="82867" y="41434"/>
                    </a:cubicBezTo>
                    <a:lnTo>
                      <a:pt x="82867" y="701040"/>
                    </a:lnTo>
                    <a:cubicBezTo>
                      <a:pt x="82867" y="723900"/>
                      <a:pt x="64294" y="742474"/>
                      <a:pt x="41434" y="742474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153"/>
              <p:cNvSpPr/>
              <p:nvPr/>
            </p:nvSpPr>
            <p:spPr>
              <a:xfrm>
                <a:off x="6809136" y="3727652"/>
                <a:ext cx="545000" cy="718236"/>
              </a:xfrm>
              <a:custGeom>
                <a:avLst/>
                <a:gdLst/>
                <a:ahLst/>
                <a:cxnLst/>
                <a:rect l="l" t="t" r="r" b="b"/>
                <a:pathLst>
                  <a:path w="545000" h="718236" extrusionOk="0">
                    <a:moveTo>
                      <a:pt x="510826" y="623"/>
                    </a:moveTo>
                    <a:cubicBezTo>
                      <a:pt x="488537" y="-3283"/>
                      <a:pt x="466820" y="11576"/>
                      <a:pt x="462725" y="34151"/>
                    </a:cubicBezTo>
                    <a:lnTo>
                      <a:pt x="418529" y="280943"/>
                    </a:lnTo>
                    <a:cubicBezTo>
                      <a:pt x="392906" y="334760"/>
                      <a:pt x="338423" y="369335"/>
                      <a:pt x="278511" y="369335"/>
                    </a:cubicBezTo>
                    <a:lnTo>
                      <a:pt x="41434" y="369335"/>
                    </a:lnTo>
                    <a:cubicBezTo>
                      <a:pt x="18574" y="369335"/>
                      <a:pt x="0" y="387909"/>
                      <a:pt x="0" y="410769"/>
                    </a:cubicBezTo>
                    <a:cubicBezTo>
                      <a:pt x="0" y="433629"/>
                      <a:pt x="18574" y="452203"/>
                      <a:pt x="41434" y="452203"/>
                    </a:cubicBezTo>
                    <a:lnTo>
                      <a:pt x="195072" y="452203"/>
                    </a:lnTo>
                    <a:lnTo>
                      <a:pt x="195072" y="676802"/>
                    </a:lnTo>
                    <a:cubicBezTo>
                      <a:pt x="195072" y="699662"/>
                      <a:pt x="213646" y="718236"/>
                      <a:pt x="236506" y="718236"/>
                    </a:cubicBezTo>
                    <a:cubicBezTo>
                      <a:pt x="259366" y="718236"/>
                      <a:pt x="277940" y="699662"/>
                      <a:pt x="277940" y="676802"/>
                    </a:cubicBezTo>
                    <a:lnTo>
                      <a:pt x="277940" y="452203"/>
                    </a:lnTo>
                    <a:lnTo>
                      <a:pt x="278606" y="452203"/>
                    </a:lnTo>
                    <a:cubicBezTo>
                      <a:pt x="372904" y="452203"/>
                      <a:pt x="458438" y="396386"/>
                      <a:pt x="496443" y="309995"/>
                    </a:cubicBezTo>
                    <a:cubicBezTo>
                      <a:pt x="497777" y="307042"/>
                      <a:pt x="498729" y="303803"/>
                      <a:pt x="499301" y="300565"/>
                    </a:cubicBezTo>
                    <a:lnTo>
                      <a:pt x="544354" y="48629"/>
                    </a:lnTo>
                    <a:cubicBezTo>
                      <a:pt x="548354" y="26150"/>
                      <a:pt x="533400" y="4623"/>
                      <a:pt x="510826" y="52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153"/>
              <p:cNvSpPr/>
              <p:nvPr/>
            </p:nvSpPr>
            <p:spPr>
              <a:xfrm>
                <a:off x="4833982" y="3696601"/>
                <a:ext cx="544880" cy="749477"/>
              </a:xfrm>
              <a:custGeom>
                <a:avLst/>
                <a:gdLst/>
                <a:ahLst/>
                <a:cxnLst/>
                <a:rect l="l" t="t" r="r" b="b"/>
                <a:pathLst>
                  <a:path w="544880" h="749477" extrusionOk="0">
                    <a:moveTo>
                      <a:pt x="503446" y="400481"/>
                    </a:moveTo>
                    <a:lnTo>
                      <a:pt x="266369" y="400481"/>
                    </a:lnTo>
                    <a:cubicBezTo>
                      <a:pt x="206552" y="400481"/>
                      <a:pt x="152260" y="366096"/>
                      <a:pt x="126542" y="312375"/>
                    </a:cubicBezTo>
                    <a:lnTo>
                      <a:pt x="82346" y="34912"/>
                    </a:lnTo>
                    <a:cubicBezTo>
                      <a:pt x="78727" y="12337"/>
                      <a:pt x="57676" y="-3093"/>
                      <a:pt x="34912" y="526"/>
                    </a:cubicBezTo>
                    <a:cubicBezTo>
                      <a:pt x="12337" y="4146"/>
                      <a:pt x="-3093" y="25387"/>
                      <a:pt x="526" y="47961"/>
                    </a:cubicBezTo>
                    <a:lnTo>
                      <a:pt x="45580" y="331044"/>
                    </a:lnTo>
                    <a:cubicBezTo>
                      <a:pt x="46151" y="334568"/>
                      <a:pt x="47104" y="337997"/>
                      <a:pt x="48532" y="341236"/>
                    </a:cubicBezTo>
                    <a:cubicBezTo>
                      <a:pt x="86537" y="427628"/>
                      <a:pt x="171976" y="483444"/>
                      <a:pt x="266369" y="483444"/>
                    </a:cubicBezTo>
                    <a:lnTo>
                      <a:pt x="266941" y="483444"/>
                    </a:lnTo>
                    <a:lnTo>
                      <a:pt x="266941" y="708043"/>
                    </a:lnTo>
                    <a:cubicBezTo>
                      <a:pt x="266941" y="730904"/>
                      <a:pt x="285514" y="749477"/>
                      <a:pt x="308374" y="749477"/>
                    </a:cubicBezTo>
                    <a:cubicBezTo>
                      <a:pt x="331234" y="749477"/>
                      <a:pt x="349808" y="730904"/>
                      <a:pt x="349808" y="708043"/>
                    </a:cubicBezTo>
                    <a:lnTo>
                      <a:pt x="349808" y="483444"/>
                    </a:lnTo>
                    <a:lnTo>
                      <a:pt x="503446" y="483444"/>
                    </a:lnTo>
                    <a:cubicBezTo>
                      <a:pt x="526306" y="483444"/>
                      <a:pt x="544880" y="464870"/>
                      <a:pt x="544880" y="442010"/>
                    </a:cubicBezTo>
                    <a:cubicBezTo>
                      <a:pt x="544880" y="419150"/>
                      <a:pt x="526306" y="400576"/>
                      <a:pt x="503446" y="400576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01" name="Google Shape;1701;p153"/>
          <p:cNvGrpSpPr/>
          <p:nvPr/>
        </p:nvGrpSpPr>
        <p:grpSpPr>
          <a:xfrm>
            <a:off x="4358744" y="4633439"/>
            <a:ext cx="450074" cy="292928"/>
            <a:chOff x="4648176" y="2486025"/>
            <a:chExt cx="2894630" cy="1883949"/>
          </a:xfrm>
        </p:grpSpPr>
        <p:sp>
          <p:nvSpPr>
            <p:cNvPr id="1702" name="Google Shape;1702;p153"/>
            <p:cNvSpPr/>
            <p:nvPr/>
          </p:nvSpPr>
          <p:spPr>
            <a:xfrm>
              <a:off x="5765577" y="2906077"/>
              <a:ext cx="1091660" cy="823722"/>
            </a:xfrm>
            <a:custGeom>
              <a:avLst/>
              <a:gdLst/>
              <a:ahLst/>
              <a:cxnLst/>
              <a:rect l="l" t="t" r="r" b="b"/>
              <a:pathLst>
                <a:path w="1091660" h="823722" extrusionOk="0">
                  <a:moveTo>
                    <a:pt x="917638" y="823246"/>
                  </a:moveTo>
                  <a:lnTo>
                    <a:pt x="756190" y="823246"/>
                  </a:lnTo>
                  <a:cubicBezTo>
                    <a:pt x="746665" y="823246"/>
                    <a:pt x="737330" y="820007"/>
                    <a:pt x="729901" y="814102"/>
                  </a:cubicBezTo>
                  <a:cubicBezTo>
                    <a:pt x="699040" y="789527"/>
                    <a:pt x="691039" y="762857"/>
                    <a:pt x="689705" y="744760"/>
                  </a:cubicBezTo>
                  <a:cubicBezTo>
                    <a:pt x="687705" y="718090"/>
                    <a:pt x="698373" y="691610"/>
                    <a:pt x="720376" y="668179"/>
                  </a:cubicBezTo>
                  <a:cubicBezTo>
                    <a:pt x="721043" y="667417"/>
                    <a:pt x="721900" y="666655"/>
                    <a:pt x="722662" y="665893"/>
                  </a:cubicBezTo>
                  <a:cubicBezTo>
                    <a:pt x="725424" y="663321"/>
                    <a:pt x="727805" y="661416"/>
                    <a:pt x="729329" y="660083"/>
                  </a:cubicBezTo>
                  <a:cubicBezTo>
                    <a:pt x="741045" y="648272"/>
                    <a:pt x="747522" y="632460"/>
                    <a:pt x="747522" y="615410"/>
                  </a:cubicBezTo>
                  <a:cubicBezTo>
                    <a:pt x="747522" y="591407"/>
                    <a:pt x="734473" y="569976"/>
                    <a:pt x="713518" y="559499"/>
                  </a:cubicBezTo>
                  <a:cubicBezTo>
                    <a:pt x="712470" y="559022"/>
                    <a:pt x="711422" y="558356"/>
                    <a:pt x="710375" y="557784"/>
                  </a:cubicBezTo>
                  <a:cubicBezTo>
                    <a:pt x="708279" y="557117"/>
                    <a:pt x="706279" y="556355"/>
                    <a:pt x="704279" y="555308"/>
                  </a:cubicBezTo>
                  <a:cubicBezTo>
                    <a:pt x="703421" y="555022"/>
                    <a:pt x="702564" y="554736"/>
                    <a:pt x="701612" y="554450"/>
                  </a:cubicBezTo>
                  <a:cubicBezTo>
                    <a:pt x="693515" y="551593"/>
                    <a:pt x="684657" y="550545"/>
                    <a:pt x="675894" y="551307"/>
                  </a:cubicBezTo>
                  <a:cubicBezTo>
                    <a:pt x="646462" y="553974"/>
                    <a:pt x="621983" y="578072"/>
                    <a:pt x="618934" y="607314"/>
                  </a:cubicBezTo>
                  <a:cubicBezTo>
                    <a:pt x="616744" y="627031"/>
                    <a:pt x="623411" y="645890"/>
                    <a:pt x="637318" y="659702"/>
                  </a:cubicBezTo>
                  <a:cubicBezTo>
                    <a:pt x="638556" y="660749"/>
                    <a:pt x="640366" y="662464"/>
                    <a:pt x="642557" y="664655"/>
                  </a:cubicBezTo>
                  <a:cubicBezTo>
                    <a:pt x="655796" y="677609"/>
                    <a:pt x="678371" y="705422"/>
                    <a:pt x="676275" y="742855"/>
                  </a:cubicBezTo>
                  <a:cubicBezTo>
                    <a:pt x="675227" y="761619"/>
                    <a:pt x="667131" y="789337"/>
                    <a:pt x="634651" y="814483"/>
                  </a:cubicBezTo>
                  <a:cubicBezTo>
                    <a:pt x="627221" y="820198"/>
                    <a:pt x="618173" y="823341"/>
                    <a:pt x="608838" y="823341"/>
                  </a:cubicBezTo>
                  <a:lnTo>
                    <a:pt x="446246" y="823341"/>
                  </a:lnTo>
                  <a:cubicBezTo>
                    <a:pt x="357188" y="823341"/>
                    <a:pt x="282702" y="756761"/>
                    <a:pt x="272891" y="668465"/>
                  </a:cubicBezTo>
                  <a:cubicBezTo>
                    <a:pt x="272225" y="662369"/>
                    <a:pt x="271748" y="655606"/>
                    <a:pt x="271748" y="648938"/>
                  </a:cubicBezTo>
                  <a:lnTo>
                    <a:pt x="271748" y="502253"/>
                  </a:lnTo>
                  <a:cubicBezTo>
                    <a:pt x="271272" y="502063"/>
                    <a:pt x="270700" y="501872"/>
                    <a:pt x="270224" y="501682"/>
                  </a:cubicBezTo>
                  <a:cubicBezTo>
                    <a:pt x="268605" y="501872"/>
                    <a:pt x="263747" y="504158"/>
                    <a:pt x="258699" y="509016"/>
                  </a:cubicBezTo>
                  <a:cubicBezTo>
                    <a:pt x="258699" y="509207"/>
                    <a:pt x="257556" y="510445"/>
                    <a:pt x="257175" y="510921"/>
                  </a:cubicBezTo>
                  <a:cubicBezTo>
                    <a:pt x="256318" y="511969"/>
                    <a:pt x="255270" y="513207"/>
                    <a:pt x="254413" y="514160"/>
                  </a:cubicBezTo>
                  <a:cubicBezTo>
                    <a:pt x="216027" y="554260"/>
                    <a:pt x="157829" y="569690"/>
                    <a:pt x="103823" y="553212"/>
                  </a:cubicBezTo>
                  <a:cubicBezTo>
                    <a:pt x="99917" y="552260"/>
                    <a:pt x="94393" y="549974"/>
                    <a:pt x="88964" y="547497"/>
                  </a:cubicBezTo>
                  <a:cubicBezTo>
                    <a:pt x="35338" y="524732"/>
                    <a:pt x="0" y="471297"/>
                    <a:pt x="0" y="411861"/>
                  </a:cubicBezTo>
                  <a:cubicBezTo>
                    <a:pt x="0" y="355949"/>
                    <a:pt x="32099" y="304133"/>
                    <a:pt x="82106" y="279464"/>
                  </a:cubicBezTo>
                  <a:cubicBezTo>
                    <a:pt x="85058" y="277844"/>
                    <a:pt x="88011" y="276416"/>
                    <a:pt x="90964" y="275273"/>
                  </a:cubicBezTo>
                  <a:cubicBezTo>
                    <a:pt x="93917" y="274034"/>
                    <a:pt x="97060" y="272891"/>
                    <a:pt x="100108" y="271748"/>
                  </a:cubicBezTo>
                  <a:cubicBezTo>
                    <a:pt x="100679" y="271558"/>
                    <a:pt x="103251" y="270605"/>
                    <a:pt x="103823" y="270415"/>
                  </a:cubicBezTo>
                  <a:cubicBezTo>
                    <a:pt x="157925" y="253841"/>
                    <a:pt x="216217" y="269367"/>
                    <a:pt x="254413" y="309182"/>
                  </a:cubicBezTo>
                  <a:cubicBezTo>
                    <a:pt x="255651" y="310420"/>
                    <a:pt x="256794" y="311753"/>
                    <a:pt x="257746" y="313182"/>
                  </a:cubicBezTo>
                  <a:cubicBezTo>
                    <a:pt x="263652" y="318897"/>
                    <a:pt x="268796" y="321564"/>
                    <a:pt x="270510" y="321755"/>
                  </a:cubicBezTo>
                  <a:cubicBezTo>
                    <a:pt x="270700" y="321755"/>
                    <a:pt x="270796" y="321659"/>
                    <a:pt x="270986" y="321564"/>
                  </a:cubicBezTo>
                  <a:cubicBezTo>
                    <a:pt x="271177" y="321469"/>
                    <a:pt x="271367" y="321278"/>
                    <a:pt x="271653" y="321183"/>
                  </a:cubicBezTo>
                  <a:lnTo>
                    <a:pt x="271653" y="174403"/>
                  </a:lnTo>
                  <a:cubicBezTo>
                    <a:pt x="271653" y="167926"/>
                    <a:pt x="271939" y="161735"/>
                    <a:pt x="272605" y="155639"/>
                  </a:cubicBezTo>
                  <a:cubicBezTo>
                    <a:pt x="272605" y="154972"/>
                    <a:pt x="272701" y="154305"/>
                    <a:pt x="272796" y="153638"/>
                  </a:cubicBezTo>
                  <a:cubicBezTo>
                    <a:pt x="283369" y="66104"/>
                    <a:pt x="357854" y="0"/>
                    <a:pt x="446056" y="0"/>
                  </a:cubicBezTo>
                  <a:lnTo>
                    <a:pt x="917543" y="0"/>
                  </a:lnTo>
                  <a:cubicBezTo>
                    <a:pt x="1013555" y="0"/>
                    <a:pt x="1091660" y="78200"/>
                    <a:pt x="1091660" y="174403"/>
                  </a:cubicBezTo>
                  <a:cubicBezTo>
                    <a:pt x="1091660" y="197739"/>
                    <a:pt x="1072801" y="216598"/>
                    <a:pt x="1049465" y="216598"/>
                  </a:cubicBezTo>
                  <a:cubicBezTo>
                    <a:pt x="1026128" y="216598"/>
                    <a:pt x="1007269" y="197739"/>
                    <a:pt x="1007269" y="174403"/>
                  </a:cubicBezTo>
                  <a:cubicBezTo>
                    <a:pt x="1007269" y="124778"/>
                    <a:pt x="966978" y="84392"/>
                    <a:pt x="917543" y="84392"/>
                  </a:cubicBezTo>
                  <a:lnTo>
                    <a:pt x="446056" y="84392"/>
                  </a:lnTo>
                  <a:cubicBezTo>
                    <a:pt x="400907" y="84392"/>
                    <a:pt x="362712" y="117920"/>
                    <a:pt x="356711" y="162592"/>
                  </a:cubicBezTo>
                  <a:cubicBezTo>
                    <a:pt x="356711" y="162878"/>
                    <a:pt x="356711" y="163259"/>
                    <a:pt x="356711" y="163544"/>
                  </a:cubicBezTo>
                  <a:cubicBezTo>
                    <a:pt x="356330" y="167069"/>
                    <a:pt x="356140" y="170688"/>
                    <a:pt x="356140" y="174498"/>
                  </a:cubicBezTo>
                  <a:lnTo>
                    <a:pt x="356140" y="338519"/>
                  </a:lnTo>
                  <a:cubicBezTo>
                    <a:pt x="356140" y="348044"/>
                    <a:pt x="352901" y="357378"/>
                    <a:pt x="346900" y="364808"/>
                  </a:cubicBezTo>
                  <a:cubicBezTo>
                    <a:pt x="339471" y="374142"/>
                    <a:pt x="331946" y="381762"/>
                    <a:pt x="323755" y="388239"/>
                  </a:cubicBezTo>
                  <a:cubicBezTo>
                    <a:pt x="319278" y="391478"/>
                    <a:pt x="315563" y="393764"/>
                    <a:pt x="312039" y="395573"/>
                  </a:cubicBezTo>
                  <a:cubicBezTo>
                    <a:pt x="308515" y="397669"/>
                    <a:pt x="305371" y="398907"/>
                    <a:pt x="303562" y="399574"/>
                  </a:cubicBezTo>
                  <a:lnTo>
                    <a:pt x="303562" y="399574"/>
                  </a:lnTo>
                  <a:cubicBezTo>
                    <a:pt x="303562" y="399574"/>
                    <a:pt x="302609" y="399955"/>
                    <a:pt x="302133" y="400145"/>
                  </a:cubicBezTo>
                  <a:cubicBezTo>
                    <a:pt x="302133" y="400145"/>
                    <a:pt x="302133" y="400145"/>
                    <a:pt x="302038" y="400145"/>
                  </a:cubicBezTo>
                  <a:cubicBezTo>
                    <a:pt x="267271" y="414147"/>
                    <a:pt x="228409" y="404050"/>
                    <a:pt x="198311" y="372904"/>
                  </a:cubicBezTo>
                  <a:cubicBezTo>
                    <a:pt x="195739" y="370618"/>
                    <a:pt x="193548" y="368141"/>
                    <a:pt x="192024" y="366332"/>
                  </a:cubicBezTo>
                  <a:cubicBezTo>
                    <a:pt x="175736" y="350330"/>
                    <a:pt x="151829" y="344138"/>
                    <a:pt x="128397" y="351282"/>
                  </a:cubicBezTo>
                  <a:cubicBezTo>
                    <a:pt x="126873" y="351854"/>
                    <a:pt x="125349" y="352330"/>
                    <a:pt x="124016" y="352997"/>
                  </a:cubicBezTo>
                  <a:cubicBezTo>
                    <a:pt x="123349" y="353282"/>
                    <a:pt x="122682" y="353568"/>
                    <a:pt x="122111" y="353854"/>
                  </a:cubicBezTo>
                  <a:cubicBezTo>
                    <a:pt x="121444" y="354235"/>
                    <a:pt x="120682" y="354616"/>
                    <a:pt x="120015" y="354902"/>
                  </a:cubicBezTo>
                  <a:cubicBezTo>
                    <a:pt x="98298" y="365284"/>
                    <a:pt x="84296" y="387668"/>
                    <a:pt x="84296" y="411956"/>
                  </a:cubicBezTo>
                  <a:cubicBezTo>
                    <a:pt x="84296" y="437483"/>
                    <a:pt x="99536" y="460439"/>
                    <a:pt x="123063" y="470440"/>
                  </a:cubicBezTo>
                  <a:lnTo>
                    <a:pt x="127063" y="472250"/>
                  </a:lnTo>
                  <a:cubicBezTo>
                    <a:pt x="134874" y="474631"/>
                    <a:pt x="141161" y="475583"/>
                    <a:pt x="147638" y="475583"/>
                  </a:cubicBezTo>
                  <a:cubicBezTo>
                    <a:pt x="164497" y="475583"/>
                    <a:pt x="180308" y="469011"/>
                    <a:pt x="192310" y="457105"/>
                  </a:cubicBezTo>
                  <a:cubicBezTo>
                    <a:pt x="193643" y="455486"/>
                    <a:pt x="195644" y="453104"/>
                    <a:pt x="198215" y="450342"/>
                  </a:cubicBezTo>
                  <a:cubicBezTo>
                    <a:pt x="228219" y="421196"/>
                    <a:pt x="264414" y="411099"/>
                    <a:pt x="296704" y="421767"/>
                  </a:cubicBezTo>
                  <a:cubicBezTo>
                    <a:pt x="297371" y="421958"/>
                    <a:pt x="298037" y="422243"/>
                    <a:pt x="298704" y="422529"/>
                  </a:cubicBezTo>
                  <a:cubicBezTo>
                    <a:pt x="299180" y="422624"/>
                    <a:pt x="299657" y="422815"/>
                    <a:pt x="300133" y="423005"/>
                  </a:cubicBezTo>
                  <a:cubicBezTo>
                    <a:pt x="303562" y="424148"/>
                    <a:pt x="308038" y="425863"/>
                    <a:pt x="313182" y="429006"/>
                  </a:cubicBezTo>
                  <a:cubicBezTo>
                    <a:pt x="325279" y="435769"/>
                    <a:pt x="336328" y="445675"/>
                    <a:pt x="346900" y="459105"/>
                  </a:cubicBezTo>
                  <a:cubicBezTo>
                    <a:pt x="352806" y="466535"/>
                    <a:pt x="356045" y="475774"/>
                    <a:pt x="356045" y="485299"/>
                  </a:cubicBezTo>
                  <a:lnTo>
                    <a:pt x="356045" y="649319"/>
                  </a:lnTo>
                  <a:cubicBezTo>
                    <a:pt x="356045" y="652748"/>
                    <a:pt x="356235" y="656177"/>
                    <a:pt x="356616" y="659416"/>
                  </a:cubicBezTo>
                  <a:cubicBezTo>
                    <a:pt x="361664" y="705041"/>
                    <a:pt x="400145" y="739331"/>
                    <a:pt x="446056" y="739331"/>
                  </a:cubicBezTo>
                  <a:lnTo>
                    <a:pt x="591407" y="739331"/>
                  </a:lnTo>
                  <a:cubicBezTo>
                    <a:pt x="591407" y="739331"/>
                    <a:pt x="591788" y="738473"/>
                    <a:pt x="591884" y="738283"/>
                  </a:cubicBezTo>
                  <a:cubicBezTo>
                    <a:pt x="591884" y="736759"/>
                    <a:pt x="589217" y="731044"/>
                    <a:pt x="583121" y="725043"/>
                  </a:cubicBezTo>
                  <a:cubicBezTo>
                    <a:pt x="582359" y="724376"/>
                    <a:pt x="580073" y="722281"/>
                    <a:pt x="579406" y="721614"/>
                  </a:cubicBezTo>
                  <a:cubicBezTo>
                    <a:pt x="545973" y="689420"/>
                    <a:pt x="529780" y="644557"/>
                    <a:pt x="534924" y="598646"/>
                  </a:cubicBezTo>
                  <a:cubicBezTo>
                    <a:pt x="541877" y="530543"/>
                    <a:pt x="599218" y="474059"/>
                    <a:pt x="668084" y="467678"/>
                  </a:cubicBezTo>
                  <a:cubicBezTo>
                    <a:pt x="688562" y="465868"/>
                    <a:pt x="708470" y="468154"/>
                    <a:pt x="727424" y="474536"/>
                  </a:cubicBezTo>
                  <a:cubicBezTo>
                    <a:pt x="731234" y="475583"/>
                    <a:pt x="734854" y="476822"/>
                    <a:pt x="738188" y="478346"/>
                  </a:cubicBezTo>
                  <a:cubicBezTo>
                    <a:pt x="738759" y="478536"/>
                    <a:pt x="739426" y="478822"/>
                    <a:pt x="739997" y="479012"/>
                  </a:cubicBezTo>
                  <a:cubicBezTo>
                    <a:pt x="743807" y="480536"/>
                    <a:pt x="748189" y="482441"/>
                    <a:pt x="753047" y="485394"/>
                  </a:cubicBezTo>
                  <a:cubicBezTo>
                    <a:pt x="801624" y="510635"/>
                    <a:pt x="831723" y="560356"/>
                    <a:pt x="831723" y="615791"/>
                  </a:cubicBezTo>
                  <a:cubicBezTo>
                    <a:pt x="831723" y="656558"/>
                    <a:pt x="815626" y="694468"/>
                    <a:pt x="786384" y="722471"/>
                  </a:cubicBezTo>
                  <a:cubicBezTo>
                    <a:pt x="785336" y="723519"/>
                    <a:pt x="784193" y="724472"/>
                    <a:pt x="783050" y="725329"/>
                  </a:cubicBezTo>
                  <a:cubicBezTo>
                    <a:pt x="782860" y="725424"/>
                    <a:pt x="782003" y="726186"/>
                    <a:pt x="780669" y="727329"/>
                  </a:cubicBezTo>
                  <a:cubicBezTo>
                    <a:pt x="774859" y="733806"/>
                    <a:pt x="773621" y="738188"/>
                    <a:pt x="773621" y="739045"/>
                  </a:cubicBezTo>
                  <a:cubicBezTo>
                    <a:pt x="773621" y="739045"/>
                    <a:pt x="773621" y="739235"/>
                    <a:pt x="773621" y="739331"/>
                  </a:cubicBezTo>
                  <a:lnTo>
                    <a:pt x="917353" y="739331"/>
                  </a:lnTo>
                  <a:cubicBezTo>
                    <a:pt x="966788" y="739331"/>
                    <a:pt x="1007078" y="698945"/>
                    <a:pt x="1007078" y="649319"/>
                  </a:cubicBezTo>
                  <a:cubicBezTo>
                    <a:pt x="1007078" y="625983"/>
                    <a:pt x="1025938" y="607124"/>
                    <a:pt x="1049274" y="607124"/>
                  </a:cubicBezTo>
                  <a:cubicBezTo>
                    <a:pt x="1072610" y="607124"/>
                    <a:pt x="1091470" y="625983"/>
                    <a:pt x="1091470" y="649319"/>
                  </a:cubicBezTo>
                  <a:cubicBezTo>
                    <a:pt x="1091470" y="745522"/>
                    <a:pt x="1013365" y="823722"/>
                    <a:pt x="917353" y="8237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53"/>
            <p:cNvSpPr/>
            <p:nvPr/>
          </p:nvSpPr>
          <p:spPr>
            <a:xfrm>
              <a:off x="5300281" y="2634519"/>
              <a:ext cx="823626" cy="1092231"/>
            </a:xfrm>
            <a:custGeom>
              <a:avLst/>
              <a:gdLst/>
              <a:ahLst/>
              <a:cxnLst/>
              <a:rect l="l" t="t" r="r" b="b"/>
              <a:pathLst>
                <a:path w="823626" h="1092231" extrusionOk="0">
                  <a:moveTo>
                    <a:pt x="649034" y="1092232"/>
                  </a:moveTo>
                  <a:lnTo>
                    <a:pt x="174403" y="1092232"/>
                  </a:lnTo>
                  <a:cubicBezTo>
                    <a:pt x="78200" y="1092232"/>
                    <a:pt x="0" y="1014032"/>
                    <a:pt x="0" y="917829"/>
                  </a:cubicBezTo>
                  <a:cubicBezTo>
                    <a:pt x="0" y="894493"/>
                    <a:pt x="18860" y="875633"/>
                    <a:pt x="42196" y="875633"/>
                  </a:cubicBezTo>
                  <a:cubicBezTo>
                    <a:pt x="65532" y="875633"/>
                    <a:pt x="84392" y="894493"/>
                    <a:pt x="84392" y="917829"/>
                  </a:cubicBezTo>
                  <a:cubicBezTo>
                    <a:pt x="84392" y="967454"/>
                    <a:pt x="124777" y="1007840"/>
                    <a:pt x="174403" y="1007840"/>
                  </a:cubicBezTo>
                  <a:lnTo>
                    <a:pt x="649034" y="1007840"/>
                  </a:lnTo>
                  <a:cubicBezTo>
                    <a:pt x="694182" y="1007840"/>
                    <a:pt x="732568" y="974312"/>
                    <a:pt x="738283" y="929831"/>
                  </a:cubicBezTo>
                  <a:cubicBezTo>
                    <a:pt x="738949" y="925354"/>
                    <a:pt x="739045" y="921544"/>
                    <a:pt x="739045" y="917829"/>
                  </a:cubicBezTo>
                  <a:lnTo>
                    <a:pt x="739045" y="774383"/>
                  </a:lnTo>
                  <a:cubicBezTo>
                    <a:pt x="739045" y="774383"/>
                    <a:pt x="738854" y="774287"/>
                    <a:pt x="738759" y="774192"/>
                  </a:cubicBezTo>
                  <a:cubicBezTo>
                    <a:pt x="738759" y="774192"/>
                    <a:pt x="738664" y="774192"/>
                    <a:pt x="738664" y="774192"/>
                  </a:cubicBezTo>
                  <a:cubicBezTo>
                    <a:pt x="736759" y="774573"/>
                    <a:pt x="731901" y="776764"/>
                    <a:pt x="726567" y="781907"/>
                  </a:cubicBezTo>
                  <a:cubicBezTo>
                    <a:pt x="725995" y="782479"/>
                    <a:pt x="725138" y="783431"/>
                    <a:pt x="724853" y="783812"/>
                  </a:cubicBezTo>
                  <a:cubicBezTo>
                    <a:pt x="724186" y="784670"/>
                    <a:pt x="723138" y="785812"/>
                    <a:pt x="722376" y="786670"/>
                  </a:cubicBezTo>
                  <a:cubicBezTo>
                    <a:pt x="683324" y="827532"/>
                    <a:pt x="620268" y="842582"/>
                    <a:pt x="568833" y="824484"/>
                  </a:cubicBezTo>
                  <a:cubicBezTo>
                    <a:pt x="563785" y="823055"/>
                    <a:pt x="559118" y="821055"/>
                    <a:pt x="554450" y="818864"/>
                  </a:cubicBezTo>
                  <a:cubicBezTo>
                    <a:pt x="524828" y="805434"/>
                    <a:pt x="500348" y="782193"/>
                    <a:pt x="485299" y="753428"/>
                  </a:cubicBezTo>
                  <a:cubicBezTo>
                    <a:pt x="482156" y="748284"/>
                    <a:pt x="480155" y="743617"/>
                    <a:pt x="478727" y="739902"/>
                  </a:cubicBezTo>
                  <a:cubicBezTo>
                    <a:pt x="478536" y="739331"/>
                    <a:pt x="478250" y="738759"/>
                    <a:pt x="478060" y="738187"/>
                  </a:cubicBezTo>
                  <a:cubicBezTo>
                    <a:pt x="476631" y="734854"/>
                    <a:pt x="475774" y="731996"/>
                    <a:pt x="475107" y="730091"/>
                  </a:cubicBezTo>
                  <a:cubicBezTo>
                    <a:pt x="468249" y="710946"/>
                    <a:pt x="465582" y="689610"/>
                    <a:pt x="467487" y="668655"/>
                  </a:cubicBezTo>
                  <a:cubicBezTo>
                    <a:pt x="472059" y="619125"/>
                    <a:pt x="502825" y="573977"/>
                    <a:pt x="547783" y="550640"/>
                  </a:cubicBezTo>
                  <a:cubicBezTo>
                    <a:pt x="549212" y="549688"/>
                    <a:pt x="551879" y="548450"/>
                    <a:pt x="554831" y="547211"/>
                  </a:cubicBezTo>
                  <a:cubicBezTo>
                    <a:pt x="559308" y="545021"/>
                    <a:pt x="564071" y="543211"/>
                    <a:pt x="569214" y="541782"/>
                  </a:cubicBezTo>
                  <a:cubicBezTo>
                    <a:pt x="578644" y="538544"/>
                    <a:pt x="588455" y="536353"/>
                    <a:pt x="598361" y="535210"/>
                  </a:cubicBezTo>
                  <a:cubicBezTo>
                    <a:pt x="644938" y="530352"/>
                    <a:pt x="689801" y="546640"/>
                    <a:pt x="721519" y="579977"/>
                  </a:cubicBezTo>
                  <a:cubicBezTo>
                    <a:pt x="721519" y="579977"/>
                    <a:pt x="723424" y="581882"/>
                    <a:pt x="726186" y="585026"/>
                  </a:cubicBezTo>
                  <a:cubicBezTo>
                    <a:pt x="730186" y="589121"/>
                    <a:pt x="735520" y="591884"/>
                    <a:pt x="737711" y="592264"/>
                  </a:cubicBezTo>
                  <a:cubicBezTo>
                    <a:pt x="738188" y="591979"/>
                    <a:pt x="738664" y="591788"/>
                    <a:pt x="739140" y="591503"/>
                  </a:cubicBezTo>
                  <a:lnTo>
                    <a:pt x="739140" y="446532"/>
                  </a:lnTo>
                  <a:cubicBezTo>
                    <a:pt x="739140" y="443103"/>
                    <a:pt x="739140" y="439769"/>
                    <a:pt x="738569" y="436531"/>
                  </a:cubicBezTo>
                  <a:cubicBezTo>
                    <a:pt x="732758" y="390239"/>
                    <a:pt x="694468" y="356425"/>
                    <a:pt x="649129" y="356425"/>
                  </a:cubicBezTo>
                  <a:lnTo>
                    <a:pt x="485108" y="356425"/>
                  </a:lnTo>
                  <a:cubicBezTo>
                    <a:pt x="475679" y="356425"/>
                    <a:pt x="466630" y="353282"/>
                    <a:pt x="459200" y="347567"/>
                  </a:cubicBezTo>
                  <a:cubicBezTo>
                    <a:pt x="427196" y="322707"/>
                    <a:pt x="418910" y="295466"/>
                    <a:pt x="417576" y="276987"/>
                  </a:cubicBezTo>
                  <a:cubicBezTo>
                    <a:pt x="415576" y="250412"/>
                    <a:pt x="426625" y="223171"/>
                    <a:pt x="448437" y="200311"/>
                  </a:cubicBezTo>
                  <a:cubicBezTo>
                    <a:pt x="452057" y="196691"/>
                    <a:pt x="455009" y="194024"/>
                    <a:pt x="456914" y="192405"/>
                  </a:cubicBezTo>
                  <a:cubicBezTo>
                    <a:pt x="468916" y="180403"/>
                    <a:pt x="475583" y="164497"/>
                    <a:pt x="475583" y="147638"/>
                  </a:cubicBezTo>
                  <a:cubicBezTo>
                    <a:pt x="475583" y="112776"/>
                    <a:pt x="447104" y="84296"/>
                    <a:pt x="412052" y="84296"/>
                  </a:cubicBezTo>
                  <a:cubicBezTo>
                    <a:pt x="377000" y="84296"/>
                    <a:pt x="348520" y="112681"/>
                    <a:pt x="348520" y="147638"/>
                  </a:cubicBezTo>
                  <a:cubicBezTo>
                    <a:pt x="348520" y="164687"/>
                    <a:pt x="354997" y="180499"/>
                    <a:pt x="366713" y="192310"/>
                  </a:cubicBezTo>
                  <a:cubicBezTo>
                    <a:pt x="368713" y="194024"/>
                    <a:pt x="371570" y="196596"/>
                    <a:pt x="374809" y="200216"/>
                  </a:cubicBezTo>
                  <a:cubicBezTo>
                    <a:pt x="383858" y="208978"/>
                    <a:pt x="408527" y="237458"/>
                    <a:pt x="406337" y="275939"/>
                  </a:cubicBezTo>
                  <a:cubicBezTo>
                    <a:pt x="405194" y="294799"/>
                    <a:pt x="397097" y="322517"/>
                    <a:pt x="364427" y="347663"/>
                  </a:cubicBezTo>
                  <a:cubicBezTo>
                    <a:pt x="356997" y="353378"/>
                    <a:pt x="347948" y="356425"/>
                    <a:pt x="338614" y="356425"/>
                  </a:cubicBezTo>
                  <a:lnTo>
                    <a:pt x="174593" y="356425"/>
                  </a:lnTo>
                  <a:cubicBezTo>
                    <a:pt x="124968" y="356425"/>
                    <a:pt x="84582" y="396812"/>
                    <a:pt x="84582" y="446437"/>
                  </a:cubicBezTo>
                  <a:cubicBezTo>
                    <a:pt x="84582" y="469773"/>
                    <a:pt x="65723" y="488633"/>
                    <a:pt x="42386" y="488633"/>
                  </a:cubicBezTo>
                  <a:cubicBezTo>
                    <a:pt x="19050" y="488633"/>
                    <a:pt x="191" y="469773"/>
                    <a:pt x="191" y="446437"/>
                  </a:cubicBezTo>
                  <a:cubicBezTo>
                    <a:pt x="191" y="350234"/>
                    <a:pt x="78391" y="272034"/>
                    <a:pt x="174593" y="272034"/>
                  </a:cubicBezTo>
                  <a:lnTo>
                    <a:pt x="321469" y="272034"/>
                  </a:lnTo>
                  <a:cubicBezTo>
                    <a:pt x="321755" y="271463"/>
                    <a:pt x="321945" y="271082"/>
                    <a:pt x="322040" y="270891"/>
                  </a:cubicBezTo>
                  <a:cubicBezTo>
                    <a:pt x="322040" y="269367"/>
                    <a:pt x="319373" y="263938"/>
                    <a:pt x="314230" y="258890"/>
                  </a:cubicBezTo>
                  <a:lnTo>
                    <a:pt x="312230" y="256794"/>
                  </a:lnTo>
                  <a:cubicBezTo>
                    <a:pt x="310896" y="255746"/>
                    <a:pt x="310706" y="255556"/>
                    <a:pt x="309467" y="254413"/>
                  </a:cubicBezTo>
                  <a:cubicBezTo>
                    <a:pt x="280225" y="226409"/>
                    <a:pt x="264128" y="188500"/>
                    <a:pt x="264128" y="147733"/>
                  </a:cubicBezTo>
                  <a:cubicBezTo>
                    <a:pt x="264128" y="66294"/>
                    <a:pt x="330518" y="0"/>
                    <a:pt x="412052" y="0"/>
                  </a:cubicBezTo>
                  <a:cubicBezTo>
                    <a:pt x="493586" y="0"/>
                    <a:pt x="559975" y="66294"/>
                    <a:pt x="559975" y="147733"/>
                  </a:cubicBezTo>
                  <a:cubicBezTo>
                    <a:pt x="559975" y="188309"/>
                    <a:pt x="543782" y="226219"/>
                    <a:pt x="514350" y="254413"/>
                  </a:cubicBezTo>
                  <a:cubicBezTo>
                    <a:pt x="513302" y="255461"/>
                    <a:pt x="512159" y="256413"/>
                    <a:pt x="511016" y="257270"/>
                  </a:cubicBezTo>
                  <a:cubicBezTo>
                    <a:pt x="511016" y="257270"/>
                    <a:pt x="510064" y="258127"/>
                    <a:pt x="508825" y="259366"/>
                  </a:cubicBezTo>
                  <a:cubicBezTo>
                    <a:pt x="503587" y="264890"/>
                    <a:pt x="501777" y="269843"/>
                    <a:pt x="501777" y="270891"/>
                  </a:cubicBezTo>
                  <a:cubicBezTo>
                    <a:pt x="501777" y="271082"/>
                    <a:pt x="501968" y="271463"/>
                    <a:pt x="502348" y="272034"/>
                  </a:cubicBezTo>
                  <a:lnTo>
                    <a:pt x="649129" y="272034"/>
                  </a:lnTo>
                  <a:cubicBezTo>
                    <a:pt x="736854" y="272034"/>
                    <a:pt x="811244" y="337661"/>
                    <a:pt x="822103" y="424624"/>
                  </a:cubicBezTo>
                  <a:cubicBezTo>
                    <a:pt x="823055" y="430721"/>
                    <a:pt x="823532" y="438626"/>
                    <a:pt x="823532" y="446437"/>
                  </a:cubicBezTo>
                  <a:lnTo>
                    <a:pt x="823532" y="609029"/>
                  </a:lnTo>
                  <a:cubicBezTo>
                    <a:pt x="823532" y="618458"/>
                    <a:pt x="820388" y="627602"/>
                    <a:pt x="814578" y="635032"/>
                  </a:cubicBezTo>
                  <a:cubicBezTo>
                    <a:pt x="803624" y="649034"/>
                    <a:pt x="791242" y="659606"/>
                    <a:pt x="777811" y="666464"/>
                  </a:cubicBezTo>
                  <a:cubicBezTo>
                    <a:pt x="774097" y="668655"/>
                    <a:pt x="770858" y="669893"/>
                    <a:pt x="769049" y="670655"/>
                  </a:cubicBezTo>
                  <a:cubicBezTo>
                    <a:pt x="733520" y="684276"/>
                    <a:pt x="694753" y="673608"/>
                    <a:pt x="664369" y="642366"/>
                  </a:cubicBezTo>
                  <a:lnTo>
                    <a:pt x="660940" y="638556"/>
                  </a:lnTo>
                  <a:cubicBezTo>
                    <a:pt x="646652" y="623602"/>
                    <a:pt x="627983" y="616744"/>
                    <a:pt x="607600" y="618839"/>
                  </a:cubicBezTo>
                  <a:cubicBezTo>
                    <a:pt x="603885" y="619316"/>
                    <a:pt x="599694" y="620268"/>
                    <a:pt x="595789" y="621697"/>
                  </a:cubicBezTo>
                  <a:cubicBezTo>
                    <a:pt x="594455" y="622173"/>
                    <a:pt x="593027" y="622649"/>
                    <a:pt x="591693" y="622935"/>
                  </a:cubicBezTo>
                  <a:cubicBezTo>
                    <a:pt x="590074" y="623792"/>
                    <a:pt x="588645" y="624459"/>
                    <a:pt x="587121" y="625031"/>
                  </a:cubicBezTo>
                  <a:cubicBezTo>
                    <a:pt x="566166" y="636556"/>
                    <a:pt x="553403" y="655606"/>
                    <a:pt x="551498" y="676180"/>
                  </a:cubicBezTo>
                  <a:cubicBezTo>
                    <a:pt x="550736" y="684848"/>
                    <a:pt x="551783" y="693515"/>
                    <a:pt x="554546" y="701231"/>
                  </a:cubicBezTo>
                  <a:cubicBezTo>
                    <a:pt x="554736" y="701707"/>
                    <a:pt x="555212" y="703326"/>
                    <a:pt x="555593" y="704374"/>
                  </a:cubicBezTo>
                  <a:cubicBezTo>
                    <a:pt x="556451" y="706088"/>
                    <a:pt x="557117" y="707898"/>
                    <a:pt x="557784" y="709708"/>
                  </a:cubicBezTo>
                  <a:cubicBezTo>
                    <a:pt x="558451" y="710946"/>
                    <a:pt x="559022" y="711994"/>
                    <a:pt x="559689" y="713327"/>
                  </a:cubicBezTo>
                  <a:cubicBezTo>
                    <a:pt x="565976" y="725900"/>
                    <a:pt x="576548" y="735997"/>
                    <a:pt x="589502" y="741902"/>
                  </a:cubicBezTo>
                  <a:lnTo>
                    <a:pt x="592550" y="743236"/>
                  </a:lnTo>
                  <a:cubicBezTo>
                    <a:pt x="593979" y="743617"/>
                    <a:pt x="594741" y="743807"/>
                    <a:pt x="596170" y="744379"/>
                  </a:cubicBezTo>
                  <a:cubicBezTo>
                    <a:pt x="616744" y="751904"/>
                    <a:pt x="643509" y="745998"/>
                    <a:pt x="660464" y="729044"/>
                  </a:cubicBezTo>
                  <a:cubicBezTo>
                    <a:pt x="661892" y="727329"/>
                    <a:pt x="664274" y="724662"/>
                    <a:pt x="667322" y="721614"/>
                  </a:cubicBezTo>
                  <a:cubicBezTo>
                    <a:pt x="694658" y="695135"/>
                    <a:pt x="727710" y="684467"/>
                    <a:pt x="758666" y="691706"/>
                  </a:cubicBezTo>
                  <a:cubicBezTo>
                    <a:pt x="760571" y="692182"/>
                    <a:pt x="762476" y="692753"/>
                    <a:pt x="764286" y="693420"/>
                  </a:cubicBezTo>
                  <a:cubicBezTo>
                    <a:pt x="765239" y="693706"/>
                    <a:pt x="766096" y="693992"/>
                    <a:pt x="766858" y="694277"/>
                  </a:cubicBezTo>
                  <a:cubicBezTo>
                    <a:pt x="784670" y="700754"/>
                    <a:pt x="800672" y="712851"/>
                    <a:pt x="814483" y="730187"/>
                  </a:cubicBezTo>
                  <a:cubicBezTo>
                    <a:pt x="820388" y="737616"/>
                    <a:pt x="823627" y="746951"/>
                    <a:pt x="823627" y="756476"/>
                  </a:cubicBezTo>
                  <a:lnTo>
                    <a:pt x="823627" y="917639"/>
                  </a:lnTo>
                  <a:cubicBezTo>
                    <a:pt x="823627" y="925735"/>
                    <a:pt x="823151" y="933736"/>
                    <a:pt x="822007" y="941356"/>
                  </a:cubicBezTo>
                  <a:cubicBezTo>
                    <a:pt x="810863" y="1026890"/>
                    <a:pt x="736568" y="1092041"/>
                    <a:pt x="649224" y="1092041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4" name="Google Shape;1704;p153"/>
            <p:cNvGrpSpPr/>
            <p:nvPr/>
          </p:nvGrpSpPr>
          <p:grpSpPr>
            <a:xfrm>
              <a:off x="6479381" y="2491835"/>
              <a:ext cx="1063425" cy="1878139"/>
              <a:chOff x="6479381" y="2491835"/>
              <a:chExt cx="1063425" cy="1878139"/>
            </a:xfrm>
          </p:grpSpPr>
          <p:sp>
            <p:nvSpPr>
              <p:cNvPr id="1705" name="Google Shape;1705;p153"/>
              <p:cNvSpPr/>
              <p:nvPr/>
            </p:nvSpPr>
            <p:spPr>
              <a:xfrm>
                <a:off x="6986587" y="249183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60"/>
                      <a:pt x="95059" y="0"/>
                      <a:pt x="211931" y="0"/>
                    </a:cubicBezTo>
                    <a:cubicBezTo>
                      <a:pt x="328803" y="0"/>
                      <a:pt x="423863" y="95060"/>
                      <a:pt x="423863" y="211931"/>
                    </a:cubicBezTo>
                    <a:cubicBezTo>
                      <a:pt x="423863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637" y="339471"/>
                      <a:pt x="211931" y="339471"/>
                    </a:cubicBezTo>
                    <a:cubicBezTo>
                      <a:pt x="282226" y="339471"/>
                      <a:pt x="339471" y="282226"/>
                      <a:pt x="339471" y="211931"/>
                    </a:cubicBezTo>
                    <a:cubicBezTo>
                      <a:pt x="339471" y="141637"/>
                      <a:pt x="282321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153"/>
              <p:cNvSpPr/>
              <p:nvPr/>
            </p:nvSpPr>
            <p:spPr>
              <a:xfrm>
                <a:off x="6479381" y="2914459"/>
                <a:ext cx="1063425" cy="1455515"/>
              </a:xfrm>
              <a:custGeom>
                <a:avLst/>
                <a:gdLst/>
                <a:ahLst/>
                <a:cxnLst/>
                <a:rect l="l" t="t" r="r" b="b"/>
                <a:pathLst>
                  <a:path w="1063425" h="1455515" extrusionOk="0">
                    <a:moveTo>
                      <a:pt x="617506" y="1455515"/>
                    </a:moveTo>
                    <a:cubicBezTo>
                      <a:pt x="581882" y="1455515"/>
                      <a:pt x="531400" y="1436180"/>
                      <a:pt x="492728" y="1344359"/>
                    </a:cubicBezTo>
                    <a:cubicBezTo>
                      <a:pt x="492252" y="1343216"/>
                      <a:pt x="491871" y="1342073"/>
                      <a:pt x="491490" y="1340930"/>
                    </a:cubicBezTo>
                    <a:lnTo>
                      <a:pt x="391859" y="1032605"/>
                    </a:lnTo>
                    <a:cubicBezTo>
                      <a:pt x="390811" y="1029367"/>
                      <a:pt x="390144" y="1026033"/>
                      <a:pt x="389954" y="1022604"/>
                    </a:cubicBezTo>
                    <a:cubicBezTo>
                      <a:pt x="388430" y="1000887"/>
                      <a:pt x="390906" y="979075"/>
                      <a:pt x="397192" y="959549"/>
                    </a:cubicBezTo>
                    <a:cubicBezTo>
                      <a:pt x="398145" y="956786"/>
                      <a:pt x="399288" y="954119"/>
                      <a:pt x="400717" y="951548"/>
                    </a:cubicBezTo>
                    <a:lnTo>
                      <a:pt x="567309" y="658940"/>
                    </a:lnTo>
                    <a:cubicBezTo>
                      <a:pt x="563975" y="645890"/>
                      <a:pt x="562356" y="632079"/>
                      <a:pt x="562356" y="617696"/>
                    </a:cubicBezTo>
                    <a:lnTo>
                      <a:pt x="562356" y="441770"/>
                    </a:lnTo>
                    <a:lnTo>
                      <a:pt x="529685" y="474345"/>
                    </a:lnTo>
                    <a:cubicBezTo>
                      <a:pt x="521780" y="482251"/>
                      <a:pt x="511016" y="486632"/>
                      <a:pt x="499872" y="486632"/>
                    </a:cubicBezTo>
                    <a:lnTo>
                      <a:pt x="112776" y="486632"/>
                    </a:lnTo>
                    <a:cubicBezTo>
                      <a:pt x="50578" y="486632"/>
                      <a:pt x="0" y="436055"/>
                      <a:pt x="0" y="373856"/>
                    </a:cubicBezTo>
                    <a:cubicBezTo>
                      <a:pt x="0" y="311658"/>
                      <a:pt x="50578" y="259366"/>
                      <a:pt x="112776" y="259366"/>
                    </a:cubicBezTo>
                    <a:lnTo>
                      <a:pt x="423005" y="259366"/>
                    </a:lnTo>
                    <a:lnTo>
                      <a:pt x="572262" y="110109"/>
                    </a:lnTo>
                    <a:cubicBezTo>
                      <a:pt x="595979" y="44768"/>
                      <a:pt x="659035" y="0"/>
                      <a:pt x="729329" y="0"/>
                    </a:cubicBezTo>
                    <a:cubicBezTo>
                      <a:pt x="824198" y="0"/>
                      <a:pt x="899255" y="75057"/>
                      <a:pt x="899255" y="167354"/>
                    </a:cubicBezTo>
                    <a:lnTo>
                      <a:pt x="899255" y="747808"/>
                    </a:lnTo>
                    <a:cubicBezTo>
                      <a:pt x="899255" y="770763"/>
                      <a:pt x="899255" y="786098"/>
                      <a:pt x="892016" y="804862"/>
                    </a:cubicBezTo>
                    <a:lnTo>
                      <a:pt x="904970" y="975646"/>
                    </a:lnTo>
                    <a:cubicBezTo>
                      <a:pt x="905923" y="986790"/>
                      <a:pt x="908780" y="997267"/>
                      <a:pt x="913543" y="1006412"/>
                    </a:cubicBezTo>
                    <a:lnTo>
                      <a:pt x="1043845" y="1269587"/>
                    </a:lnTo>
                    <a:cubicBezTo>
                      <a:pt x="1063943" y="1309592"/>
                      <a:pt x="1068610" y="1345692"/>
                      <a:pt x="1057656" y="1376839"/>
                    </a:cubicBezTo>
                    <a:cubicBezTo>
                      <a:pt x="1048607" y="1402652"/>
                      <a:pt x="1029081" y="1423321"/>
                      <a:pt x="1001268" y="1436656"/>
                    </a:cubicBezTo>
                    <a:cubicBezTo>
                      <a:pt x="993172" y="1441323"/>
                      <a:pt x="974693" y="1450181"/>
                      <a:pt x="950309" y="1450181"/>
                    </a:cubicBezTo>
                    <a:cubicBezTo>
                      <a:pt x="918020" y="1450181"/>
                      <a:pt x="871823" y="1435227"/>
                      <a:pt x="835247" y="1364171"/>
                    </a:cubicBezTo>
                    <a:lnTo>
                      <a:pt x="697230" y="1078516"/>
                    </a:lnTo>
                    <a:cubicBezTo>
                      <a:pt x="688277" y="1060609"/>
                      <a:pt x="682371" y="1039463"/>
                      <a:pt x="680561" y="1017937"/>
                    </a:cubicBezTo>
                    <a:lnTo>
                      <a:pt x="673132" y="925830"/>
                    </a:lnTo>
                    <a:lnTo>
                      <a:pt x="619697" y="1008317"/>
                    </a:lnTo>
                    <a:cubicBezTo>
                      <a:pt x="617982" y="1016032"/>
                      <a:pt x="617220" y="1023842"/>
                      <a:pt x="617315" y="1031748"/>
                    </a:cubicBezTo>
                    <a:lnTo>
                      <a:pt x="706469" y="1285113"/>
                    </a:lnTo>
                    <a:cubicBezTo>
                      <a:pt x="721805" y="1338167"/>
                      <a:pt x="740950" y="1404080"/>
                      <a:pt x="662083" y="1444085"/>
                    </a:cubicBezTo>
                    <a:cubicBezTo>
                      <a:pt x="655034" y="1448086"/>
                      <a:pt x="639128" y="1455515"/>
                      <a:pt x="617411" y="1455515"/>
                    </a:cubicBezTo>
                    <a:close/>
                    <a:moveTo>
                      <a:pt x="571214" y="1313212"/>
                    </a:moveTo>
                    <a:cubicBezTo>
                      <a:pt x="590741" y="1358837"/>
                      <a:pt x="609410" y="1371124"/>
                      <a:pt x="617506" y="1371124"/>
                    </a:cubicBezTo>
                    <a:cubicBezTo>
                      <a:pt x="619506" y="1371124"/>
                      <a:pt x="620839" y="1370552"/>
                      <a:pt x="620839" y="1370457"/>
                    </a:cubicBezTo>
                    <a:cubicBezTo>
                      <a:pt x="640175" y="1360742"/>
                      <a:pt x="640461" y="1360646"/>
                      <a:pt x="625412" y="1308640"/>
                    </a:cubicBezTo>
                    <a:lnTo>
                      <a:pt x="622649" y="1299115"/>
                    </a:lnTo>
                    <a:lnTo>
                      <a:pt x="535686" y="1054037"/>
                    </a:lnTo>
                    <a:cubicBezTo>
                      <a:pt x="534448" y="1050417"/>
                      <a:pt x="533591" y="1046702"/>
                      <a:pt x="533400" y="1042892"/>
                    </a:cubicBezTo>
                    <a:cubicBezTo>
                      <a:pt x="531876" y="1021747"/>
                      <a:pt x="534162" y="1000506"/>
                      <a:pt x="539877" y="979932"/>
                    </a:cubicBezTo>
                    <a:cubicBezTo>
                      <a:pt x="541020" y="975836"/>
                      <a:pt x="542830" y="971931"/>
                      <a:pt x="545116" y="968407"/>
                    </a:cubicBezTo>
                    <a:lnTo>
                      <a:pt x="653701" y="800767"/>
                    </a:lnTo>
                    <a:cubicBezTo>
                      <a:pt x="663512" y="785717"/>
                      <a:pt x="679895" y="776859"/>
                      <a:pt x="697516" y="776859"/>
                    </a:cubicBezTo>
                    <a:cubicBezTo>
                      <a:pt x="724853" y="776859"/>
                      <a:pt x="747331" y="797338"/>
                      <a:pt x="749713" y="824484"/>
                    </a:cubicBezTo>
                    <a:lnTo>
                      <a:pt x="764667" y="1011079"/>
                    </a:lnTo>
                    <a:cubicBezTo>
                      <a:pt x="765620" y="1021842"/>
                      <a:pt x="768477" y="1032415"/>
                      <a:pt x="773049" y="1041464"/>
                    </a:cubicBezTo>
                    <a:lnTo>
                      <a:pt x="910876" y="1326642"/>
                    </a:lnTo>
                    <a:cubicBezTo>
                      <a:pt x="923544" y="1351312"/>
                      <a:pt x="938213" y="1365980"/>
                      <a:pt x="950500" y="1365980"/>
                    </a:cubicBezTo>
                    <a:cubicBezTo>
                      <a:pt x="955262" y="1365980"/>
                      <a:pt x="958977" y="1363885"/>
                      <a:pt x="959072" y="1363885"/>
                    </a:cubicBezTo>
                    <a:cubicBezTo>
                      <a:pt x="960977" y="1362551"/>
                      <a:pt x="961835" y="1362170"/>
                      <a:pt x="964025" y="1361218"/>
                    </a:cubicBezTo>
                    <a:cubicBezTo>
                      <a:pt x="971931" y="1357598"/>
                      <a:pt x="976694" y="1353503"/>
                      <a:pt x="978313" y="1349026"/>
                    </a:cubicBezTo>
                    <a:cubicBezTo>
                      <a:pt x="981170" y="1340834"/>
                      <a:pt x="977551" y="1325309"/>
                      <a:pt x="968597" y="1307402"/>
                    </a:cubicBezTo>
                    <a:lnTo>
                      <a:pt x="838486" y="1044702"/>
                    </a:lnTo>
                    <a:cubicBezTo>
                      <a:pt x="828961" y="1026414"/>
                      <a:pt x="822960" y="1005269"/>
                      <a:pt x="821055" y="982599"/>
                    </a:cubicBezTo>
                    <a:lnTo>
                      <a:pt x="807244" y="800862"/>
                    </a:lnTo>
                    <a:cubicBezTo>
                      <a:pt x="806672" y="793242"/>
                      <a:pt x="808196" y="785622"/>
                      <a:pt x="811625" y="778764"/>
                    </a:cubicBezTo>
                    <a:cubicBezTo>
                      <a:pt x="814864" y="772287"/>
                      <a:pt x="815054" y="771906"/>
                      <a:pt x="815054" y="747808"/>
                    </a:cubicBezTo>
                    <a:lnTo>
                      <a:pt x="815054" y="167354"/>
                    </a:lnTo>
                    <a:cubicBezTo>
                      <a:pt x="815054" y="121539"/>
                      <a:pt x="777812" y="84392"/>
                      <a:pt x="732091" y="84392"/>
                    </a:cubicBezTo>
                    <a:cubicBezTo>
                      <a:pt x="692753" y="84392"/>
                      <a:pt x="660082" y="109061"/>
                      <a:pt x="649986" y="144304"/>
                    </a:cubicBezTo>
                    <a:cubicBezTo>
                      <a:pt x="648081" y="151257"/>
                      <a:pt x="644366" y="157544"/>
                      <a:pt x="639223" y="162592"/>
                    </a:cubicBezTo>
                    <a:lnTo>
                      <a:pt x="470440" y="331375"/>
                    </a:lnTo>
                    <a:cubicBezTo>
                      <a:pt x="462534" y="339281"/>
                      <a:pt x="451771" y="343757"/>
                      <a:pt x="440626" y="343757"/>
                    </a:cubicBezTo>
                    <a:lnTo>
                      <a:pt x="112871" y="343757"/>
                    </a:lnTo>
                    <a:cubicBezTo>
                      <a:pt x="97250" y="343757"/>
                      <a:pt x="84487" y="356616"/>
                      <a:pt x="84487" y="372428"/>
                    </a:cubicBezTo>
                    <a:cubicBezTo>
                      <a:pt x="84487" y="389763"/>
                      <a:pt x="96964" y="402241"/>
                      <a:pt x="112871" y="402241"/>
                    </a:cubicBezTo>
                    <a:lnTo>
                      <a:pt x="482537" y="402241"/>
                    </a:lnTo>
                    <a:lnTo>
                      <a:pt x="574834" y="310229"/>
                    </a:lnTo>
                    <a:cubicBezTo>
                      <a:pt x="586930" y="298133"/>
                      <a:pt x="605028" y="294608"/>
                      <a:pt x="620839" y="301181"/>
                    </a:cubicBezTo>
                    <a:cubicBezTo>
                      <a:pt x="636556" y="307753"/>
                      <a:pt x="646843" y="323088"/>
                      <a:pt x="646843" y="340138"/>
                    </a:cubicBezTo>
                    <a:lnTo>
                      <a:pt x="646843" y="617792"/>
                    </a:lnTo>
                    <a:cubicBezTo>
                      <a:pt x="646843" y="628650"/>
                      <a:pt x="648748" y="638842"/>
                      <a:pt x="652272" y="647319"/>
                    </a:cubicBezTo>
                    <a:cubicBezTo>
                      <a:pt x="657320" y="659416"/>
                      <a:pt x="656558" y="673132"/>
                      <a:pt x="650081" y="684562"/>
                    </a:cubicBezTo>
                    <a:lnTo>
                      <a:pt x="476631" y="989171"/>
                    </a:lnTo>
                    <a:cubicBezTo>
                      <a:pt x="474726" y="996315"/>
                      <a:pt x="473869" y="1004125"/>
                      <a:pt x="474059" y="1012222"/>
                    </a:cubicBezTo>
                    <a:lnTo>
                      <a:pt x="571405" y="1313402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7" name="Google Shape;1707;p153"/>
            <p:cNvGrpSpPr/>
            <p:nvPr/>
          </p:nvGrpSpPr>
          <p:grpSpPr>
            <a:xfrm>
              <a:off x="4648176" y="2486025"/>
              <a:ext cx="1063871" cy="1878138"/>
              <a:chOff x="4648176" y="2486025"/>
              <a:chExt cx="1063871" cy="1878138"/>
            </a:xfrm>
          </p:grpSpPr>
          <p:sp>
            <p:nvSpPr>
              <p:cNvPr id="1708" name="Google Shape;1708;p153"/>
              <p:cNvSpPr/>
              <p:nvPr/>
            </p:nvSpPr>
            <p:spPr>
              <a:xfrm>
                <a:off x="4780788" y="248602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59"/>
                      <a:pt x="95059" y="0"/>
                      <a:pt x="211931" y="0"/>
                    </a:cubicBezTo>
                    <a:cubicBezTo>
                      <a:pt x="328803" y="0"/>
                      <a:pt x="423862" y="95059"/>
                      <a:pt x="423862" y="211931"/>
                    </a:cubicBezTo>
                    <a:cubicBezTo>
                      <a:pt x="423862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542" y="339471"/>
                      <a:pt x="211931" y="339471"/>
                    </a:cubicBezTo>
                    <a:cubicBezTo>
                      <a:pt x="282321" y="339471"/>
                      <a:pt x="339471" y="282226"/>
                      <a:pt x="339471" y="211931"/>
                    </a:cubicBezTo>
                    <a:cubicBezTo>
                      <a:pt x="339471" y="141637"/>
                      <a:pt x="282226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153"/>
              <p:cNvSpPr/>
              <p:nvPr/>
            </p:nvSpPr>
            <p:spPr>
              <a:xfrm>
                <a:off x="4648176" y="2908458"/>
                <a:ext cx="1063871" cy="1455705"/>
              </a:xfrm>
              <a:custGeom>
                <a:avLst/>
                <a:gdLst/>
                <a:ahLst/>
                <a:cxnLst/>
                <a:rect l="l" t="t" r="r" b="b"/>
                <a:pathLst>
                  <a:path w="1063871" h="1455705" extrusionOk="0">
                    <a:moveTo>
                      <a:pt x="446556" y="1455706"/>
                    </a:moveTo>
                    <a:cubicBezTo>
                      <a:pt x="424744" y="1455706"/>
                      <a:pt x="408837" y="1448276"/>
                      <a:pt x="401693" y="1444181"/>
                    </a:cubicBezTo>
                    <a:cubicBezTo>
                      <a:pt x="322826" y="1404176"/>
                      <a:pt x="341971" y="1338358"/>
                      <a:pt x="357402" y="1285304"/>
                    </a:cubicBezTo>
                    <a:lnTo>
                      <a:pt x="360069" y="1276160"/>
                    </a:lnTo>
                    <a:lnTo>
                      <a:pt x="446365" y="1031843"/>
                    </a:lnTo>
                    <a:cubicBezTo>
                      <a:pt x="446556" y="1024128"/>
                      <a:pt x="445889" y="1016508"/>
                      <a:pt x="444079" y="1009078"/>
                    </a:cubicBezTo>
                    <a:lnTo>
                      <a:pt x="390644" y="926402"/>
                    </a:lnTo>
                    <a:lnTo>
                      <a:pt x="383310" y="1017746"/>
                    </a:lnTo>
                    <a:cubicBezTo>
                      <a:pt x="381500" y="1038606"/>
                      <a:pt x="375976" y="1058990"/>
                      <a:pt x="366832" y="1078421"/>
                    </a:cubicBezTo>
                    <a:lnTo>
                      <a:pt x="229005" y="1363313"/>
                    </a:lnTo>
                    <a:cubicBezTo>
                      <a:pt x="191857" y="1435513"/>
                      <a:pt x="145471" y="1450467"/>
                      <a:pt x="113086" y="1450467"/>
                    </a:cubicBezTo>
                    <a:cubicBezTo>
                      <a:pt x="88702" y="1450467"/>
                      <a:pt x="70223" y="1441704"/>
                      <a:pt x="62317" y="1437132"/>
                    </a:cubicBezTo>
                    <a:cubicBezTo>
                      <a:pt x="34504" y="1423797"/>
                      <a:pt x="14978" y="1403128"/>
                      <a:pt x="5834" y="1377220"/>
                    </a:cubicBezTo>
                    <a:cubicBezTo>
                      <a:pt x="-5215" y="1345978"/>
                      <a:pt x="-548" y="1309688"/>
                      <a:pt x="19645" y="1269492"/>
                    </a:cubicBezTo>
                    <a:lnTo>
                      <a:pt x="149566" y="1007269"/>
                    </a:lnTo>
                    <a:cubicBezTo>
                      <a:pt x="154900" y="996982"/>
                      <a:pt x="157948" y="986599"/>
                      <a:pt x="158806" y="975646"/>
                    </a:cubicBezTo>
                    <a:lnTo>
                      <a:pt x="171855" y="775335"/>
                    </a:lnTo>
                    <a:cubicBezTo>
                      <a:pt x="164616" y="756571"/>
                      <a:pt x="164616" y="741807"/>
                      <a:pt x="164616" y="717995"/>
                    </a:cubicBezTo>
                    <a:lnTo>
                      <a:pt x="164616" y="167354"/>
                    </a:lnTo>
                    <a:cubicBezTo>
                      <a:pt x="164616" y="75057"/>
                      <a:pt x="239673" y="0"/>
                      <a:pt x="331970" y="0"/>
                    </a:cubicBezTo>
                    <a:cubicBezTo>
                      <a:pt x="404932" y="0"/>
                      <a:pt x="467987" y="44863"/>
                      <a:pt x="491419" y="110490"/>
                    </a:cubicBezTo>
                    <a:lnTo>
                      <a:pt x="640580" y="259652"/>
                    </a:lnTo>
                    <a:lnTo>
                      <a:pt x="950809" y="259652"/>
                    </a:lnTo>
                    <a:cubicBezTo>
                      <a:pt x="1013198" y="259652"/>
                      <a:pt x="1063871" y="310229"/>
                      <a:pt x="1063871" y="372428"/>
                    </a:cubicBezTo>
                    <a:cubicBezTo>
                      <a:pt x="1063871" y="434626"/>
                      <a:pt x="1013293" y="486918"/>
                      <a:pt x="951095" y="486918"/>
                    </a:cubicBezTo>
                    <a:lnTo>
                      <a:pt x="563999" y="486918"/>
                    </a:lnTo>
                    <a:cubicBezTo>
                      <a:pt x="552855" y="486918"/>
                      <a:pt x="542092" y="482441"/>
                      <a:pt x="534186" y="474536"/>
                    </a:cubicBezTo>
                    <a:lnTo>
                      <a:pt x="501515" y="441865"/>
                    </a:lnTo>
                    <a:lnTo>
                      <a:pt x="501515" y="617696"/>
                    </a:lnTo>
                    <a:cubicBezTo>
                      <a:pt x="501515" y="631698"/>
                      <a:pt x="499705" y="645605"/>
                      <a:pt x="496276" y="658940"/>
                    </a:cubicBezTo>
                    <a:lnTo>
                      <a:pt x="663059" y="951548"/>
                    </a:lnTo>
                    <a:cubicBezTo>
                      <a:pt x="664583" y="954119"/>
                      <a:pt x="665726" y="956882"/>
                      <a:pt x="666679" y="959739"/>
                    </a:cubicBezTo>
                    <a:cubicBezTo>
                      <a:pt x="673156" y="980218"/>
                      <a:pt x="675442" y="1001649"/>
                      <a:pt x="673537" y="1023366"/>
                    </a:cubicBezTo>
                    <a:cubicBezTo>
                      <a:pt x="673251" y="1026509"/>
                      <a:pt x="672584" y="1029653"/>
                      <a:pt x="671632" y="1032605"/>
                    </a:cubicBezTo>
                    <a:lnTo>
                      <a:pt x="572286" y="1340930"/>
                    </a:lnTo>
                    <a:cubicBezTo>
                      <a:pt x="571905" y="1342073"/>
                      <a:pt x="571524" y="1343216"/>
                      <a:pt x="571048" y="1344263"/>
                    </a:cubicBezTo>
                    <a:cubicBezTo>
                      <a:pt x="532471" y="1436275"/>
                      <a:pt x="481989" y="1455515"/>
                      <a:pt x="446365" y="1455515"/>
                    </a:cubicBezTo>
                    <a:close/>
                    <a:moveTo>
                      <a:pt x="444365" y="1371124"/>
                    </a:moveTo>
                    <a:cubicBezTo>
                      <a:pt x="444365" y="1371124"/>
                      <a:pt x="445508" y="1371314"/>
                      <a:pt x="446556" y="1371314"/>
                    </a:cubicBezTo>
                    <a:lnTo>
                      <a:pt x="446556" y="1371314"/>
                    </a:lnTo>
                    <a:cubicBezTo>
                      <a:pt x="454557" y="1371314"/>
                      <a:pt x="473226" y="1359027"/>
                      <a:pt x="492752" y="1313402"/>
                    </a:cubicBezTo>
                    <a:lnTo>
                      <a:pt x="589907" y="1011841"/>
                    </a:lnTo>
                    <a:cubicBezTo>
                      <a:pt x="590193" y="1004030"/>
                      <a:pt x="589431" y="996410"/>
                      <a:pt x="587526" y="989076"/>
                    </a:cubicBezTo>
                    <a:lnTo>
                      <a:pt x="413885" y="684562"/>
                    </a:lnTo>
                    <a:cubicBezTo>
                      <a:pt x="407408" y="673132"/>
                      <a:pt x="406551" y="659416"/>
                      <a:pt x="411599" y="647319"/>
                    </a:cubicBezTo>
                    <a:cubicBezTo>
                      <a:pt x="415314" y="638461"/>
                      <a:pt x="417314" y="628269"/>
                      <a:pt x="417314" y="617792"/>
                    </a:cubicBezTo>
                    <a:lnTo>
                      <a:pt x="417314" y="340138"/>
                    </a:lnTo>
                    <a:cubicBezTo>
                      <a:pt x="417314" y="323088"/>
                      <a:pt x="427601" y="307658"/>
                      <a:pt x="443317" y="301181"/>
                    </a:cubicBezTo>
                    <a:cubicBezTo>
                      <a:pt x="459034" y="294608"/>
                      <a:pt x="477226" y="298228"/>
                      <a:pt x="489323" y="310325"/>
                    </a:cubicBezTo>
                    <a:lnTo>
                      <a:pt x="581620" y="402622"/>
                    </a:lnTo>
                    <a:lnTo>
                      <a:pt x="951190" y="402622"/>
                    </a:lnTo>
                    <a:cubicBezTo>
                      <a:pt x="966811" y="402622"/>
                      <a:pt x="979575" y="389763"/>
                      <a:pt x="979575" y="373952"/>
                    </a:cubicBezTo>
                    <a:cubicBezTo>
                      <a:pt x="979575" y="356902"/>
                      <a:pt x="966716" y="344138"/>
                      <a:pt x="950905" y="344138"/>
                    </a:cubicBezTo>
                    <a:lnTo>
                      <a:pt x="623149" y="344138"/>
                    </a:lnTo>
                    <a:cubicBezTo>
                      <a:pt x="612005" y="344138"/>
                      <a:pt x="601242" y="339662"/>
                      <a:pt x="593336" y="331756"/>
                    </a:cubicBezTo>
                    <a:lnTo>
                      <a:pt x="424553" y="162973"/>
                    </a:lnTo>
                    <a:cubicBezTo>
                      <a:pt x="419410" y="157829"/>
                      <a:pt x="415695" y="151448"/>
                      <a:pt x="413695" y="144494"/>
                    </a:cubicBezTo>
                    <a:cubicBezTo>
                      <a:pt x="403884" y="109157"/>
                      <a:pt x="371308" y="84487"/>
                      <a:pt x="334542" y="84487"/>
                    </a:cubicBezTo>
                    <a:cubicBezTo>
                      <a:pt x="286250" y="84487"/>
                      <a:pt x="249007" y="121730"/>
                      <a:pt x="249007" y="167450"/>
                    </a:cubicBezTo>
                    <a:lnTo>
                      <a:pt x="249007" y="718090"/>
                    </a:lnTo>
                    <a:cubicBezTo>
                      <a:pt x="249007" y="742188"/>
                      <a:pt x="249103" y="742474"/>
                      <a:pt x="252436" y="749046"/>
                    </a:cubicBezTo>
                    <a:cubicBezTo>
                      <a:pt x="255770" y="755714"/>
                      <a:pt x="257199" y="763143"/>
                      <a:pt x="256818" y="770668"/>
                    </a:cubicBezTo>
                    <a:lnTo>
                      <a:pt x="243007" y="982123"/>
                    </a:lnTo>
                    <a:cubicBezTo>
                      <a:pt x="241006" y="1004983"/>
                      <a:pt x="234910" y="1026033"/>
                      <a:pt x="224814" y="1045559"/>
                    </a:cubicBezTo>
                    <a:lnTo>
                      <a:pt x="95179" y="1307306"/>
                    </a:lnTo>
                    <a:cubicBezTo>
                      <a:pt x="86130" y="1325404"/>
                      <a:pt x="82510" y="1341025"/>
                      <a:pt x="85368" y="1349312"/>
                    </a:cubicBezTo>
                    <a:cubicBezTo>
                      <a:pt x="86987" y="1353884"/>
                      <a:pt x="91750" y="1357979"/>
                      <a:pt x="99655" y="1361504"/>
                    </a:cubicBezTo>
                    <a:cubicBezTo>
                      <a:pt x="101656" y="1362456"/>
                      <a:pt x="103656" y="1363504"/>
                      <a:pt x="105466" y="1364742"/>
                    </a:cubicBezTo>
                    <a:cubicBezTo>
                      <a:pt x="104894" y="1364361"/>
                      <a:pt x="108418" y="1366171"/>
                      <a:pt x="113086" y="1366171"/>
                    </a:cubicBezTo>
                    <a:cubicBezTo>
                      <a:pt x="125563" y="1366171"/>
                      <a:pt x="140232" y="1351407"/>
                      <a:pt x="153472" y="1325785"/>
                    </a:cubicBezTo>
                    <a:lnTo>
                      <a:pt x="290632" y="1042321"/>
                    </a:lnTo>
                    <a:cubicBezTo>
                      <a:pt x="295204" y="1032510"/>
                      <a:pt x="298252" y="1021461"/>
                      <a:pt x="299204" y="1010888"/>
                    </a:cubicBezTo>
                    <a:lnTo>
                      <a:pt x="314063" y="825246"/>
                    </a:lnTo>
                    <a:cubicBezTo>
                      <a:pt x="316540" y="797719"/>
                      <a:pt x="338923" y="777145"/>
                      <a:pt x="366260" y="777145"/>
                    </a:cubicBezTo>
                    <a:cubicBezTo>
                      <a:pt x="383977" y="777145"/>
                      <a:pt x="400264" y="786003"/>
                      <a:pt x="409885" y="800957"/>
                    </a:cubicBezTo>
                    <a:lnTo>
                      <a:pt x="518470" y="968883"/>
                    </a:lnTo>
                    <a:cubicBezTo>
                      <a:pt x="520565" y="972122"/>
                      <a:pt x="522280" y="975741"/>
                      <a:pt x="523423" y="979456"/>
                    </a:cubicBezTo>
                    <a:cubicBezTo>
                      <a:pt x="529804" y="1000315"/>
                      <a:pt x="532090" y="1022032"/>
                      <a:pt x="530185" y="1044035"/>
                    </a:cubicBezTo>
                    <a:cubicBezTo>
                      <a:pt x="529900" y="1047655"/>
                      <a:pt x="529138" y="1051179"/>
                      <a:pt x="527899" y="1054513"/>
                    </a:cubicBezTo>
                    <a:lnTo>
                      <a:pt x="438460" y="1309021"/>
                    </a:lnTo>
                    <a:cubicBezTo>
                      <a:pt x="423410" y="1360837"/>
                      <a:pt x="423696" y="1361027"/>
                      <a:pt x="440746" y="1369409"/>
                    </a:cubicBezTo>
                    <a:cubicBezTo>
                      <a:pt x="443508" y="1370743"/>
                      <a:pt x="442746" y="1369886"/>
                      <a:pt x="444365" y="1371219"/>
                    </a:cubicBezTo>
                    <a:lnTo>
                      <a:pt x="444365" y="13712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0" name="Google Shape;1710;p153"/>
          <p:cNvGrpSpPr/>
          <p:nvPr/>
        </p:nvGrpSpPr>
        <p:grpSpPr>
          <a:xfrm>
            <a:off x="4427959" y="5591082"/>
            <a:ext cx="311644" cy="298940"/>
            <a:chOff x="4344923" y="1752600"/>
            <a:chExt cx="3505200" cy="3362325"/>
          </a:xfrm>
        </p:grpSpPr>
        <p:sp>
          <p:nvSpPr>
            <p:cNvPr id="1711" name="Google Shape;1711;p153"/>
            <p:cNvSpPr/>
            <p:nvPr/>
          </p:nvSpPr>
          <p:spPr>
            <a:xfrm>
              <a:off x="5183123" y="2209800"/>
              <a:ext cx="1828800" cy="2438400"/>
            </a:xfrm>
            <a:custGeom>
              <a:avLst/>
              <a:gdLst/>
              <a:ahLst/>
              <a:cxnLst/>
              <a:rect l="l" t="t" r="r" b="b"/>
              <a:pathLst>
                <a:path w="1828800" h="2438400" extrusionOk="0">
                  <a:moveTo>
                    <a:pt x="1524000" y="0"/>
                  </a:moveTo>
                  <a:lnTo>
                    <a:pt x="0" y="0"/>
                  </a:lnTo>
                  <a:lnTo>
                    <a:pt x="0" y="2438400"/>
                  </a:lnTo>
                  <a:lnTo>
                    <a:pt x="1828800" y="2438400"/>
                  </a:lnTo>
                  <a:lnTo>
                    <a:pt x="1828800" y="304800"/>
                  </a:lnTo>
                  <a:lnTo>
                    <a:pt x="152400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53"/>
            <p:cNvSpPr/>
            <p:nvPr/>
          </p:nvSpPr>
          <p:spPr>
            <a:xfrm>
              <a:off x="6554723" y="2438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0"/>
                  </a:moveTo>
                  <a:lnTo>
                    <a:pt x="0" y="228600"/>
                  </a:lnTo>
                  <a:lnTo>
                    <a:pt x="228600" y="228600"/>
                  </a:lnTo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53"/>
            <p:cNvSpPr/>
            <p:nvPr/>
          </p:nvSpPr>
          <p:spPr>
            <a:xfrm>
              <a:off x="5868923" y="3124104"/>
              <a:ext cx="457200" cy="762095"/>
            </a:xfrm>
            <a:custGeom>
              <a:avLst/>
              <a:gdLst/>
              <a:ahLst/>
              <a:cxnLst/>
              <a:rect l="l" t="t" r="r" b="b"/>
              <a:pathLst>
                <a:path w="457200" h="762095" extrusionOk="0">
                  <a:moveTo>
                    <a:pt x="0" y="533495"/>
                  </a:moveTo>
                  <a:lnTo>
                    <a:pt x="0" y="609695"/>
                  </a:lnTo>
                  <a:cubicBezTo>
                    <a:pt x="0" y="693896"/>
                    <a:pt x="68199" y="762095"/>
                    <a:pt x="152400" y="762095"/>
                  </a:cubicBezTo>
                  <a:lnTo>
                    <a:pt x="304800" y="762095"/>
                  </a:lnTo>
                  <a:cubicBezTo>
                    <a:pt x="389001" y="762095"/>
                    <a:pt x="457200" y="693896"/>
                    <a:pt x="457200" y="609695"/>
                  </a:cubicBezTo>
                  <a:lnTo>
                    <a:pt x="457200" y="567118"/>
                  </a:lnTo>
                  <a:cubicBezTo>
                    <a:pt x="457200" y="501491"/>
                    <a:pt x="415195" y="443293"/>
                    <a:pt x="352996" y="422529"/>
                  </a:cubicBezTo>
                  <a:lnTo>
                    <a:pt x="104204" y="339566"/>
                  </a:lnTo>
                  <a:cubicBezTo>
                    <a:pt x="42005" y="318802"/>
                    <a:pt x="0" y="260604"/>
                    <a:pt x="0" y="194977"/>
                  </a:cubicBezTo>
                  <a:lnTo>
                    <a:pt x="0" y="152400"/>
                  </a:lnTo>
                  <a:cubicBezTo>
                    <a:pt x="0" y="68199"/>
                    <a:pt x="68199" y="0"/>
                    <a:pt x="152400" y="0"/>
                  </a:cubicBezTo>
                  <a:lnTo>
                    <a:pt x="304800" y="0"/>
                  </a:lnTo>
                  <a:cubicBezTo>
                    <a:pt x="389001" y="0"/>
                    <a:pt x="457200" y="68199"/>
                    <a:pt x="457200" y="152400"/>
                  </a:cubicBezTo>
                  <a:lnTo>
                    <a:pt x="45720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53"/>
            <p:cNvSpPr/>
            <p:nvPr/>
          </p:nvSpPr>
          <p:spPr>
            <a:xfrm>
              <a:off x="6097523" y="28956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53"/>
            <p:cNvSpPr/>
            <p:nvPr/>
          </p:nvSpPr>
          <p:spPr>
            <a:xfrm>
              <a:off x="6097523" y="38862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53"/>
            <p:cNvSpPr/>
            <p:nvPr/>
          </p:nvSpPr>
          <p:spPr>
            <a:xfrm>
              <a:off x="4344923" y="35814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609600" y="0"/>
                  </a:moveTo>
                  <a:lnTo>
                    <a:pt x="304800" y="30480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53"/>
            <p:cNvSpPr/>
            <p:nvPr/>
          </p:nvSpPr>
          <p:spPr>
            <a:xfrm>
              <a:off x="4649723" y="17526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0" y="2133600"/>
                  </a:moveTo>
                  <a:lnTo>
                    <a:pt x="0" y="381000"/>
                  </a:lnTo>
                  <a:cubicBezTo>
                    <a:pt x="0" y="170593"/>
                    <a:pt x="170593" y="0"/>
                    <a:pt x="381000" y="0"/>
                  </a:cubicBezTo>
                  <a:lnTo>
                    <a:pt x="91440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53"/>
            <p:cNvSpPr/>
            <p:nvPr/>
          </p:nvSpPr>
          <p:spPr>
            <a:xfrm>
              <a:off x="7240523" y="29718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0" y="304800"/>
                  </a:moveTo>
                  <a:lnTo>
                    <a:pt x="304800" y="0"/>
                  </a:lnTo>
                  <a:lnTo>
                    <a:pt x="609600" y="3048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53"/>
            <p:cNvSpPr/>
            <p:nvPr/>
          </p:nvSpPr>
          <p:spPr>
            <a:xfrm>
              <a:off x="6630923" y="29718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914400" y="0"/>
                  </a:moveTo>
                  <a:lnTo>
                    <a:pt x="914400" y="1752600"/>
                  </a:lnTo>
                  <a:cubicBezTo>
                    <a:pt x="914400" y="1963007"/>
                    <a:pt x="743807" y="2133600"/>
                    <a:pt x="533400" y="2133600"/>
                  </a:cubicBezTo>
                  <a:lnTo>
                    <a:pt x="0" y="2133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53"/>
            <p:cNvSpPr/>
            <p:nvPr/>
          </p:nvSpPr>
          <p:spPr>
            <a:xfrm>
              <a:off x="63261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53"/>
            <p:cNvSpPr/>
            <p:nvPr/>
          </p:nvSpPr>
          <p:spPr>
            <a:xfrm>
              <a:off x="60213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53"/>
            <p:cNvSpPr/>
            <p:nvPr/>
          </p:nvSpPr>
          <p:spPr>
            <a:xfrm>
              <a:off x="57165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53"/>
            <p:cNvSpPr/>
            <p:nvPr/>
          </p:nvSpPr>
          <p:spPr>
            <a:xfrm>
              <a:off x="63261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53"/>
            <p:cNvSpPr/>
            <p:nvPr/>
          </p:nvSpPr>
          <p:spPr>
            <a:xfrm>
              <a:off x="60213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53"/>
            <p:cNvSpPr/>
            <p:nvPr/>
          </p:nvSpPr>
          <p:spPr>
            <a:xfrm>
              <a:off x="57165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26" name="Google Shape;1726;p15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7" name="Google Shape;1727;p15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4"/>
          <p:cNvPicPr preferRelativeResize="0"/>
          <p:nvPr/>
        </p:nvPicPr>
        <p:blipFill rotWithShape="1">
          <a:blip r:embed="rId3">
            <a:alphaModFix/>
          </a:blip>
          <a:srcRect t="-21354"/>
          <a:stretch/>
        </p:blipFill>
        <p:spPr>
          <a:xfrm>
            <a:off x="0" y="0"/>
            <a:ext cx="40597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4"/>
          <p:cNvSpPr/>
          <p:nvPr/>
        </p:nvSpPr>
        <p:spPr>
          <a:xfrm>
            <a:off x="-1" y="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28000">
                <a:srgbClr val="062379"/>
              </a:gs>
              <a:gs pos="55000">
                <a:srgbClr val="0F47F2">
                  <a:alpha val="68235"/>
                </a:srgbClr>
              </a:gs>
              <a:gs pos="77000">
                <a:srgbClr val="0F47F2">
                  <a:alpha val="48235"/>
                </a:srgbClr>
              </a:gs>
              <a:gs pos="100000">
                <a:srgbClr val="43E1D3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4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307717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a </a:t>
            </a:r>
            <a:r>
              <a:rPr lang="en-US">
                <a:solidFill>
                  <a:schemeClr val="accent1"/>
                </a:solidFill>
              </a:rPr>
              <a:t>service package </a:t>
            </a:r>
            <a:r>
              <a:rPr lang="en-US"/>
              <a:t>work</a:t>
            </a:r>
            <a:endParaRPr/>
          </a:p>
        </p:txBody>
      </p:sp>
      <p:sp>
        <p:nvSpPr>
          <p:cNvPr id="1735" name="Google Shape;1735;p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cxnSp>
        <p:nvCxnSpPr>
          <p:cNvPr id="1736" name="Google Shape;1736;p4"/>
          <p:cNvCxnSpPr/>
          <p:nvPr/>
        </p:nvCxnSpPr>
        <p:spPr>
          <a:xfrm>
            <a:off x="5700702" y="1601180"/>
            <a:ext cx="591435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37" name="Google Shape;1737;p4"/>
          <p:cNvCxnSpPr/>
          <p:nvPr/>
        </p:nvCxnSpPr>
        <p:spPr>
          <a:xfrm>
            <a:off x="4255778" y="1598240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38" name="Google Shape;1738;p4"/>
          <p:cNvCxnSpPr/>
          <p:nvPr/>
        </p:nvCxnSpPr>
        <p:spPr>
          <a:xfrm>
            <a:off x="4255778" y="4300044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39" name="Google Shape;1739;p4"/>
          <p:cNvCxnSpPr/>
          <p:nvPr/>
        </p:nvCxnSpPr>
        <p:spPr>
          <a:xfrm>
            <a:off x="4255778" y="5259762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740" name="Google Shape;1740;p4"/>
          <p:cNvSpPr txBox="1"/>
          <p:nvPr/>
        </p:nvSpPr>
        <p:spPr>
          <a:xfrm>
            <a:off x="5121057" y="1769972"/>
            <a:ext cx="6617215" cy="235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Concretely, Infomineo staffs a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dedicated manager for each client 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single point of contact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manager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Receives the requests and validates the hours budget with the client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Directs the requests to the right team at Infomineo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Coordinates communication, performs QA and sends the deliverable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Updates the client on a weekly/monthly basis reg. the hours used and the remaining balance</a:t>
            </a:r>
            <a:endParaRPr/>
          </a:p>
          <a:p>
            <a:pPr marL="0" marR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Capacity offered within a predefined timeline with SLA varying with the package size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4"/>
          <p:cNvSpPr txBox="1"/>
          <p:nvPr/>
        </p:nvSpPr>
        <p:spPr>
          <a:xfrm>
            <a:off x="5122680" y="788512"/>
            <a:ext cx="6521130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subscribes to a fixed amount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package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gives access to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hours for one of Infomineo services.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Hour are deducted from the package as per usage.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4"/>
          <p:cNvSpPr txBox="1"/>
          <p:nvPr/>
        </p:nvSpPr>
        <p:spPr>
          <a:xfrm>
            <a:off x="5122680" y="5521261"/>
            <a:ext cx="652113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0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hours expire after a certain duration (depending on package size)</a:t>
            </a:r>
            <a:endParaRPr/>
          </a:p>
          <a:p>
            <a:pPr marL="285750" marR="0" lvl="0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package is billed upfront</a:t>
            </a:r>
            <a:endParaRPr/>
          </a:p>
        </p:txBody>
      </p:sp>
      <p:sp>
        <p:nvSpPr>
          <p:cNvPr id="1743" name="Google Shape;1743;p4"/>
          <p:cNvSpPr txBox="1"/>
          <p:nvPr/>
        </p:nvSpPr>
        <p:spPr>
          <a:xfrm>
            <a:off x="5122680" y="4560612"/>
            <a:ext cx="652113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Once the client uses one of Infomineo services on a regular basis the manager might propose to start a retainer to save costs and increase the SLA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4"/>
          <p:cNvSpPr/>
          <p:nvPr/>
        </p:nvSpPr>
        <p:spPr>
          <a:xfrm>
            <a:off x="4255778" y="262113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4"/>
          <p:cNvSpPr/>
          <p:nvPr/>
        </p:nvSpPr>
        <p:spPr>
          <a:xfrm>
            <a:off x="4255778" y="789445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4"/>
          <p:cNvSpPr/>
          <p:nvPr/>
        </p:nvSpPr>
        <p:spPr>
          <a:xfrm>
            <a:off x="4255778" y="541254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4"/>
          <p:cNvSpPr/>
          <p:nvPr/>
        </p:nvSpPr>
        <p:spPr>
          <a:xfrm>
            <a:off x="4255778" y="4451900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8" name="Google Shape;1748;p4"/>
          <p:cNvGrpSpPr/>
          <p:nvPr/>
        </p:nvGrpSpPr>
        <p:grpSpPr>
          <a:xfrm>
            <a:off x="4361376" y="889180"/>
            <a:ext cx="444810" cy="456538"/>
            <a:chOff x="4905336" y="2209800"/>
            <a:chExt cx="2378183" cy="2440876"/>
          </a:xfrm>
        </p:grpSpPr>
        <p:grpSp>
          <p:nvGrpSpPr>
            <p:cNvPr id="1749" name="Google Shape;1749;p4"/>
            <p:cNvGrpSpPr/>
            <p:nvPr/>
          </p:nvGrpSpPr>
          <p:grpSpPr>
            <a:xfrm>
              <a:off x="5650610" y="3001422"/>
              <a:ext cx="915162" cy="848677"/>
              <a:chOff x="5650610" y="3001422"/>
              <a:chExt cx="915162" cy="848677"/>
            </a:xfrm>
          </p:grpSpPr>
          <p:sp>
            <p:nvSpPr>
              <p:cNvPr id="1750" name="Google Shape;1750;p4"/>
              <p:cNvSpPr/>
              <p:nvPr/>
            </p:nvSpPr>
            <p:spPr>
              <a:xfrm>
                <a:off x="5912269" y="3277552"/>
                <a:ext cx="391319" cy="572547"/>
              </a:xfrm>
              <a:custGeom>
                <a:avLst/>
                <a:gdLst/>
                <a:ahLst/>
                <a:cxnLst/>
                <a:rect l="l" t="t" r="r" b="b"/>
                <a:pathLst>
                  <a:path w="391319" h="572547" extrusionOk="0">
                    <a:moveTo>
                      <a:pt x="194303" y="286"/>
                    </a:moveTo>
                    <a:cubicBezTo>
                      <a:pt x="75431" y="286"/>
                      <a:pt x="30759" y="68675"/>
                      <a:pt x="14661" y="109347"/>
                    </a:cubicBezTo>
                    <a:cubicBezTo>
                      <a:pt x="-18105" y="192596"/>
                      <a:pt x="8184" y="305372"/>
                      <a:pt x="52761" y="346901"/>
                    </a:cubicBezTo>
                    <a:cubicBezTo>
                      <a:pt x="81908" y="374047"/>
                      <a:pt x="88575" y="389763"/>
                      <a:pt x="90099" y="395002"/>
                    </a:cubicBezTo>
                    <a:cubicBezTo>
                      <a:pt x="89814" y="395859"/>
                      <a:pt x="89623" y="396716"/>
                      <a:pt x="89433" y="397573"/>
                    </a:cubicBezTo>
                    <a:cubicBezTo>
                      <a:pt x="88956" y="399193"/>
                      <a:pt x="88385" y="400812"/>
                      <a:pt x="88099" y="402431"/>
                    </a:cubicBezTo>
                    <a:cubicBezTo>
                      <a:pt x="87813" y="403765"/>
                      <a:pt x="87813" y="405098"/>
                      <a:pt x="87718" y="406336"/>
                    </a:cubicBezTo>
                    <a:cubicBezTo>
                      <a:pt x="87623" y="407480"/>
                      <a:pt x="87337" y="408623"/>
                      <a:pt x="87337" y="409861"/>
                    </a:cubicBezTo>
                    <a:lnTo>
                      <a:pt x="87337" y="492157"/>
                    </a:lnTo>
                    <a:cubicBezTo>
                      <a:pt x="87337" y="497872"/>
                      <a:pt x="88480" y="503492"/>
                      <a:pt x="90766" y="508635"/>
                    </a:cubicBezTo>
                    <a:cubicBezTo>
                      <a:pt x="101053" y="532352"/>
                      <a:pt x="134772" y="572548"/>
                      <a:pt x="195446" y="572548"/>
                    </a:cubicBezTo>
                    <a:cubicBezTo>
                      <a:pt x="256120" y="572548"/>
                      <a:pt x="289743" y="532352"/>
                      <a:pt x="300030" y="508635"/>
                    </a:cubicBezTo>
                    <a:cubicBezTo>
                      <a:pt x="302316" y="503396"/>
                      <a:pt x="303459" y="497777"/>
                      <a:pt x="303459" y="492061"/>
                    </a:cubicBezTo>
                    <a:lnTo>
                      <a:pt x="303459" y="409765"/>
                    </a:lnTo>
                    <a:cubicBezTo>
                      <a:pt x="303459" y="409765"/>
                      <a:pt x="303459" y="409194"/>
                      <a:pt x="303459" y="408908"/>
                    </a:cubicBezTo>
                    <a:cubicBezTo>
                      <a:pt x="303459" y="407575"/>
                      <a:pt x="303174" y="406241"/>
                      <a:pt x="303078" y="404908"/>
                    </a:cubicBezTo>
                    <a:cubicBezTo>
                      <a:pt x="302888" y="403384"/>
                      <a:pt x="302793" y="401955"/>
                      <a:pt x="302412" y="400431"/>
                    </a:cubicBezTo>
                    <a:cubicBezTo>
                      <a:pt x="302126" y="399288"/>
                      <a:pt x="301745" y="398240"/>
                      <a:pt x="301364" y="397097"/>
                    </a:cubicBezTo>
                    <a:cubicBezTo>
                      <a:pt x="300888" y="395573"/>
                      <a:pt x="300411" y="394049"/>
                      <a:pt x="299745" y="392525"/>
                    </a:cubicBezTo>
                    <a:cubicBezTo>
                      <a:pt x="299649" y="392240"/>
                      <a:pt x="299554" y="391954"/>
                      <a:pt x="299459" y="391668"/>
                    </a:cubicBezTo>
                    <a:cubicBezTo>
                      <a:pt x="301935" y="385667"/>
                      <a:pt x="310317" y="371189"/>
                      <a:pt x="337273" y="347282"/>
                    </a:cubicBezTo>
                    <a:cubicBezTo>
                      <a:pt x="382041" y="307562"/>
                      <a:pt x="409377" y="196120"/>
                      <a:pt x="377469" y="111823"/>
                    </a:cubicBezTo>
                    <a:cubicBezTo>
                      <a:pt x="361657" y="70009"/>
                      <a:pt x="317080" y="0"/>
                      <a:pt x="194398" y="0"/>
                    </a:cubicBezTo>
                    <a:close/>
                    <a:moveTo>
                      <a:pt x="220592" y="480346"/>
                    </a:moveTo>
                    <a:cubicBezTo>
                      <a:pt x="216591" y="484442"/>
                      <a:pt x="208781" y="489966"/>
                      <a:pt x="195351" y="489966"/>
                    </a:cubicBezTo>
                    <a:cubicBezTo>
                      <a:pt x="181920" y="489966"/>
                      <a:pt x="174110" y="484632"/>
                      <a:pt x="170109" y="480441"/>
                    </a:cubicBezTo>
                    <a:lnTo>
                      <a:pt x="170109" y="451485"/>
                    </a:lnTo>
                    <a:lnTo>
                      <a:pt x="220592" y="451485"/>
                    </a:lnTo>
                    <a:lnTo>
                      <a:pt x="220592" y="480441"/>
                    </a:lnTo>
                    <a:close/>
                    <a:moveTo>
                      <a:pt x="282219" y="285655"/>
                    </a:moveTo>
                    <a:cubicBezTo>
                      <a:pt x="248691" y="315373"/>
                      <a:pt x="228117" y="342710"/>
                      <a:pt x="219735" y="368618"/>
                    </a:cubicBezTo>
                    <a:lnTo>
                      <a:pt x="168776" y="368618"/>
                    </a:lnTo>
                    <a:cubicBezTo>
                      <a:pt x="161251" y="346234"/>
                      <a:pt x="143916" y="318707"/>
                      <a:pt x="109245" y="286322"/>
                    </a:cubicBezTo>
                    <a:cubicBezTo>
                      <a:pt x="95148" y="273177"/>
                      <a:pt x="69049" y="197644"/>
                      <a:pt x="91814" y="139732"/>
                    </a:cubicBezTo>
                    <a:cubicBezTo>
                      <a:pt x="106768" y="101632"/>
                      <a:pt x="140296" y="83153"/>
                      <a:pt x="196589" y="83153"/>
                    </a:cubicBezTo>
                    <a:cubicBezTo>
                      <a:pt x="252882" y="83153"/>
                      <a:pt x="285076" y="102203"/>
                      <a:pt x="299935" y="141542"/>
                    </a:cubicBezTo>
                    <a:cubicBezTo>
                      <a:pt x="322128" y="199930"/>
                      <a:pt x="296220" y="273368"/>
                      <a:pt x="282314" y="285655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4"/>
              <p:cNvSpPr/>
              <p:nvPr/>
            </p:nvSpPr>
            <p:spPr>
              <a:xfrm>
                <a:off x="6066758" y="3001422"/>
                <a:ext cx="82867" cy="26041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260413" extrusionOk="0">
                    <a:moveTo>
                      <a:pt x="41434" y="260413"/>
                    </a:moveTo>
                    <a:cubicBezTo>
                      <a:pt x="64294" y="260413"/>
                      <a:pt x="82868" y="241840"/>
                      <a:pt x="82868" y="218980"/>
                    </a:cubicBezTo>
                    <a:lnTo>
                      <a:pt x="82868" y="41434"/>
                    </a:lnTo>
                    <a:cubicBezTo>
                      <a:pt x="82868" y="18574"/>
                      <a:pt x="64294" y="0"/>
                      <a:pt x="41434" y="0"/>
                    </a:cubicBezTo>
                    <a:cubicBezTo>
                      <a:pt x="18574" y="0"/>
                      <a:pt x="0" y="18574"/>
                      <a:pt x="0" y="41434"/>
                    </a:cubicBezTo>
                    <a:lnTo>
                      <a:pt x="0" y="218980"/>
                    </a:lnTo>
                    <a:cubicBezTo>
                      <a:pt x="0" y="241840"/>
                      <a:pt x="18574" y="260413"/>
                      <a:pt x="41434" y="260413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4"/>
              <p:cNvSpPr/>
              <p:nvPr/>
            </p:nvSpPr>
            <p:spPr>
              <a:xfrm>
                <a:off x="6305359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"/>
              <p:cNvSpPr/>
              <p:nvPr/>
            </p:nvSpPr>
            <p:spPr>
              <a:xfrm>
                <a:off x="5650610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"/>
              <p:cNvSpPr/>
              <p:nvPr/>
            </p:nvSpPr>
            <p:spPr>
              <a:xfrm>
                <a:off x="5754385" y="3139678"/>
                <a:ext cx="208407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7" h="208359" extrusionOk="0">
                    <a:moveTo>
                      <a:pt x="137589" y="196263"/>
                    </a:moveTo>
                    <a:cubicBezTo>
                      <a:pt x="145685" y="204359"/>
                      <a:pt x="156258" y="208359"/>
                      <a:pt x="166926" y="208359"/>
                    </a:cubicBezTo>
                    <a:cubicBezTo>
                      <a:pt x="177594" y="208359"/>
                      <a:pt x="188166" y="204264"/>
                      <a:pt x="196263" y="196263"/>
                    </a:cubicBezTo>
                    <a:cubicBezTo>
                      <a:pt x="212455" y="180070"/>
                      <a:pt x="212455" y="153876"/>
                      <a:pt x="196263" y="137684"/>
                    </a:cubicBezTo>
                    <a:lnTo>
                      <a:pt x="70723" y="12144"/>
                    </a:lnTo>
                    <a:cubicBezTo>
                      <a:pt x="54531" y="-4048"/>
                      <a:pt x="28337" y="-4048"/>
                      <a:pt x="12144" y="12144"/>
                    </a:cubicBezTo>
                    <a:cubicBezTo>
                      <a:pt x="-4048" y="28337"/>
                      <a:pt x="-4048" y="54531"/>
                      <a:pt x="12144" y="70723"/>
                    </a:cubicBezTo>
                    <a:lnTo>
                      <a:pt x="137684" y="196263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4"/>
              <p:cNvSpPr/>
              <p:nvPr/>
            </p:nvSpPr>
            <p:spPr>
              <a:xfrm>
                <a:off x="6253781" y="3139678"/>
                <a:ext cx="208406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6" h="208359" extrusionOk="0">
                    <a:moveTo>
                      <a:pt x="41386" y="208359"/>
                    </a:moveTo>
                    <a:cubicBezTo>
                      <a:pt x="51959" y="208359"/>
                      <a:pt x="62627" y="204264"/>
                      <a:pt x="70723" y="196263"/>
                    </a:cubicBezTo>
                    <a:lnTo>
                      <a:pt x="196263" y="70723"/>
                    </a:lnTo>
                    <a:cubicBezTo>
                      <a:pt x="212455" y="54531"/>
                      <a:pt x="212455" y="28337"/>
                      <a:pt x="196263" y="12144"/>
                    </a:cubicBezTo>
                    <a:cubicBezTo>
                      <a:pt x="180070" y="-4048"/>
                      <a:pt x="153876" y="-4048"/>
                      <a:pt x="137684" y="12144"/>
                    </a:cubicBezTo>
                    <a:lnTo>
                      <a:pt x="12144" y="137684"/>
                    </a:lnTo>
                    <a:cubicBezTo>
                      <a:pt x="-4048" y="153876"/>
                      <a:pt x="-4048" y="180070"/>
                      <a:pt x="12144" y="196263"/>
                    </a:cubicBezTo>
                    <a:cubicBezTo>
                      <a:pt x="20241" y="204359"/>
                      <a:pt x="30813" y="208359"/>
                      <a:pt x="41481" y="208359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6" name="Google Shape;1756;p4"/>
            <p:cNvSpPr/>
            <p:nvPr/>
          </p:nvSpPr>
          <p:spPr>
            <a:xfrm>
              <a:off x="5747346" y="2209800"/>
              <a:ext cx="695973" cy="723018"/>
            </a:xfrm>
            <a:custGeom>
              <a:avLst/>
              <a:gdLst/>
              <a:ahLst/>
              <a:cxnLst/>
              <a:rect l="l" t="t" r="r" b="b"/>
              <a:pathLst>
                <a:path w="695973" h="723018" extrusionOk="0">
                  <a:moveTo>
                    <a:pt x="695649" y="677228"/>
                  </a:moveTo>
                  <a:cubicBezTo>
                    <a:pt x="680885" y="537686"/>
                    <a:pt x="626498" y="443865"/>
                    <a:pt x="524675" y="381857"/>
                  </a:cubicBezTo>
                  <a:cubicBezTo>
                    <a:pt x="498482" y="365950"/>
                    <a:pt x="472097" y="353759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534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59855" y="725329"/>
                    <a:pt x="80239" y="708660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505" y="397097"/>
                    <a:pt x="390468" y="397193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1"/>
                    <a:pt x="698126" y="699897"/>
                    <a:pt x="695744" y="677132"/>
                  </a:cubicBezTo>
                  <a:close/>
                  <a:moveTo>
                    <a:pt x="347320" y="82868"/>
                  </a:moveTo>
                  <a:cubicBezTo>
                    <a:pt x="404470" y="82868"/>
                    <a:pt x="450952" y="129254"/>
                    <a:pt x="450952" y="186309"/>
                  </a:cubicBezTo>
                  <a:cubicBezTo>
                    <a:pt x="450952" y="202597"/>
                    <a:pt x="447237" y="218313"/>
                    <a:pt x="439998" y="232886"/>
                  </a:cubicBezTo>
                  <a:cubicBezTo>
                    <a:pt x="422282" y="268129"/>
                    <a:pt x="386753" y="289941"/>
                    <a:pt x="347320" y="289941"/>
                  </a:cubicBezTo>
                  <a:cubicBezTo>
                    <a:pt x="307886" y="289941"/>
                    <a:pt x="272453" y="268129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"/>
            <p:cNvSpPr/>
            <p:nvPr/>
          </p:nvSpPr>
          <p:spPr>
            <a:xfrm>
              <a:off x="6587547" y="3122485"/>
              <a:ext cx="695972" cy="723042"/>
            </a:xfrm>
            <a:custGeom>
              <a:avLst/>
              <a:gdLst/>
              <a:ahLst/>
              <a:cxnLst/>
              <a:rect l="l" t="t" r="r" b="b"/>
              <a:pathLst>
                <a:path w="695972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669" y="327184"/>
                    <a:pt x="498482" y="301562"/>
                    <a:pt x="514293" y="270034"/>
                  </a:cubicBezTo>
                  <a:cubicBezTo>
                    <a:pt x="527437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29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0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600" y="397288"/>
                    <a:pt x="390468" y="397288"/>
                    <a:pt x="481717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213" y="725424"/>
                    <a:pt x="658882" y="722757"/>
                  </a:cubicBezTo>
                  <a:cubicBezTo>
                    <a:pt x="681647" y="720376"/>
                    <a:pt x="698125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118" y="233077"/>
                  </a:cubicBezTo>
                  <a:cubicBezTo>
                    <a:pt x="247783" y="218504"/>
                    <a:pt x="244069" y="202787"/>
                    <a:pt x="244069" y="186404"/>
                  </a:cubicBezTo>
                  <a:cubicBezTo>
                    <a:pt x="244069" y="129350"/>
                    <a:pt x="290456" y="82867"/>
                    <a:pt x="347510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"/>
            <p:cNvSpPr/>
            <p:nvPr/>
          </p:nvSpPr>
          <p:spPr>
            <a:xfrm>
              <a:off x="4905336" y="3122485"/>
              <a:ext cx="695973" cy="723042"/>
            </a:xfrm>
            <a:custGeom>
              <a:avLst/>
              <a:gdLst/>
              <a:ahLst/>
              <a:cxnLst/>
              <a:rect l="l" t="t" r="r" b="b"/>
              <a:pathLst>
                <a:path w="695973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574" y="327184"/>
                    <a:pt x="498386" y="301562"/>
                    <a:pt x="514293" y="270034"/>
                  </a:cubicBezTo>
                  <a:cubicBezTo>
                    <a:pt x="527438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505" y="397288"/>
                    <a:pt x="390468" y="397288"/>
                    <a:pt x="481718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118" y="725424"/>
                    <a:pt x="658883" y="722757"/>
                  </a:cubicBezTo>
                  <a:cubicBezTo>
                    <a:pt x="681647" y="720376"/>
                    <a:pt x="698126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023" y="233077"/>
                  </a:cubicBezTo>
                  <a:cubicBezTo>
                    <a:pt x="247688" y="218504"/>
                    <a:pt x="243974" y="202787"/>
                    <a:pt x="243974" y="186404"/>
                  </a:cubicBezTo>
                  <a:cubicBezTo>
                    <a:pt x="243974" y="129350"/>
                    <a:pt x="290360" y="82867"/>
                    <a:pt x="347415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"/>
            <p:cNvSpPr/>
            <p:nvPr/>
          </p:nvSpPr>
          <p:spPr>
            <a:xfrm>
              <a:off x="5747346" y="3927729"/>
              <a:ext cx="695973" cy="722947"/>
            </a:xfrm>
            <a:custGeom>
              <a:avLst/>
              <a:gdLst/>
              <a:ahLst/>
              <a:cxnLst/>
              <a:rect l="l" t="t" r="r" b="b"/>
              <a:pathLst>
                <a:path w="695973" h="722947" extrusionOk="0">
                  <a:moveTo>
                    <a:pt x="695649" y="677132"/>
                  </a:moveTo>
                  <a:cubicBezTo>
                    <a:pt x="680885" y="537591"/>
                    <a:pt x="626498" y="443770"/>
                    <a:pt x="524675" y="381857"/>
                  </a:cubicBezTo>
                  <a:cubicBezTo>
                    <a:pt x="498482" y="365855"/>
                    <a:pt x="472193" y="353663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629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657"/>
                    <a:pt x="220637" y="327374"/>
                    <a:pt x="249403" y="345186"/>
                  </a:cubicBezTo>
                  <a:cubicBezTo>
                    <a:pt x="223304" y="353949"/>
                    <a:pt x="197301" y="366141"/>
                    <a:pt x="171298" y="381857"/>
                  </a:cubicBezTo>
                  <a:cubicBezTo>
                    <a:pt x="69380" y="443770"/>
                    <a:pt x="15088" y="537686"/>
                    <a:pt x="229" y="677132"/>
                  </a:cubicBezTo>
                  <a:cubicBezTo>
                    <a:pt x="-2152" y="699897"/>
                    <a:pt x="14326" y="720280"/>
                    <a:pt x="37091" y="722662"/>
                  </a:cubicBezTo>
                  <a:cubicBezTo>
                    <a:pt x="59855" y="725329"/>
                    <a:pt x="80239" y="708565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600" y="397097"/>
                    <a:pt x="390468" y="397097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0"/>
                    <a:pt x="698126" y="699897"/>
                    <a:pt x="695744" y="677132"/>
                  </a:cubicBezTo>
                  <a:close/>
                  <a:moveTo>
                    <a:pt x="347320" y="82772"/>
                  </a:moveTo>
                  <a:cubicBezTo>
                    <a:pt x="404470" y="82772"/>
                    <a:pt x="450952" y="129159"/>
                    <a:pt x="450952" y="186214"/>
                  </a:cubicBezTo>
                  <a:cubicBezTo>
                    <a:pt x="450952" y="202597"/>
                    <a:pt x="447237" y="218313"/>
                    <a:pt x="439998" y="232791"/>
                  </a:cubicBezTo>
                  <a:cubicBezTo>
                    <a:pt x="422282" y="268034"/>
                    <a:pt x="386753" y="289846"/>
                    <a:pt x="347320" y="289846"/>
                  </a:cubicBezTo>
                  <a:cubicBezTo>
                    <a:pt x="307886" y="289846"/>
                    <a:pt x="272453" y="268034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0" name="Google Shape;1760;p4"/>
          <p:cNvGrpSpPr/>
          <p:nvPr/>
        </p:nvGrpSpPr>
        <p:grpSpPr>
          <a:xfrm>
            <a:off x="4357161" y="2766464"/>
            <a:ext cx="453242" cy="365356"/>
            <a:chOff x="4833982" y="2414587"/>
            <a:chExt cx="2520154" cy="2031491"/>
          </a:xfrm>
        </p:grpSpPr>
        <p:sp>
          <p:nvSpPr>
            <p:cNvPr id="1761" name="Google Shape;1761;p4"/>
            <p:cNvSpPr/>
            <p:nvPr/>
          </p:nvSpPr>
          <p:spPr>
            <a:xfrm>
              <a:off x="5833217" y="2748914"/>
              <a:ext cx="548217" cy="822007"/>
            </a:xfrm>
            <a:custGeom>
              <a:avLst/>
              <a:gdLst/>
              <a:ahLst/>
              <a:cxnLst/>
              <a:rect l="l" t="t" r="r" b="b"/>
              <a:pathLst>
                <a:path w="548217" h="822007" extrusionOk="0">
                  <a:moveTo>
                    <a:pt x="528815" y="155258"/>
                  </a:moveTo>
                  <a:cubicBezTo>
                    <a:pt x="490905" y="55150"/>
                    <a:pt x="400894" y="0"/>
                    <a:pt x="275545" y="0"/>
                  </a:cubicBezTo>
                  <a:lnTo>
                    <a:pt x="272212" y="0"/>
                  </a:lnTo>
                  <a:cubicBezTo>
                    <a:pt x="148482" y="0"/>
                    <a:pt x="59137" y="53721"/>
                    <a:pt x="20751" y="151352"/>
                  </a:cubicBezTo>
                  <a:cubicBezTo>
                    <a:pt x="-28874" y="277463"/>
                    <a:pt x="19323" y="436721"/>
                    <a:pt x="72949" y="486728"/>
                  </a:cubicBezTo>
                  <a:cubicBezTo>
                    <a:pt x="133813" y="543401"/>
                    <a:pt x="136671" y="572643"/>
                    <a:pt x="136671" y="577977"/>
                  </a:cubicBezTo>
                  <a:cubicBezTo>
                    <a:pt x="136480" y="578358"/>
                    <a:pt x="136385" y="578834"/>
                    <a:pt x="136195" y="579311"/>
                  </a:cubicBezTo>
                  <a:cubicBezTo>
                    <a:pt x="135242" y="581216"/>
                    <a:pt x="134480" y="583216"/>
                    <a:pt x="133909" y="585216"/>
                  </a:cubicBezTo>
                  <a:cubicBezTo>
                    <a:pt x="133623" y="586169"/>
                    <a:pt x="133242" y="587026"/>
                    <a:pt x="133051" y="587978"/>
                  </a:cubicBezTo>
                  <a:cubicBezTo>
                    <a:pt x="132575" y="590169"/>
                    <a:pt x="132289" y="592455"/>
                    <a:pt x="132099" y="594836"/>
                  </a:cubicBezTo>
                  <a:cubicBezTo>
                    <a:pt x="132099" y="595598"/>
                    <a:pt x="131908" y="596360"/>
                    <a:pt x="131908" y="597122"/>
                  </a:cubicBezTo>
                  <a:cubicBezTo>
                    <a:pt x="131908" y="597218"/>
                    <a:pt x="131908" y="597313"/>
                    <a:pt x="131908" y="597408"/>
                  </a:cubicBezTo>
                  <a:lnTo>
                    <a:pt x="131908" y="721614"/>
                  </a:lnTo>
                  <a:cubicBezTo>
                    <a:pt x="131908" y="727234"/>
                    <a:pt x="133051" y="732854"/>
                    <a:pt x="135337" y="738092"/>
                  </a:cubicBezTo>
                  <a:cubicBezTo>
                    <a:pt x="148863" y="769239"/>
                    <a:pt x="193249" y="822008"/>
                    <a:pt x="273926" y="822008"/>
                  </a:cubicBezTo>
                  <a:cubicBezTo>
                    <a:pt x="354603" y="822008"/>
                    <a:pt x="398989" y="769334"/>
                    <a:pt x="412515" y="738188"/>
                  </a:cubicBezTo>
                  <a:cubicBezTo>
                    <a:pt x="414801" y="732949"/>
                    <a:pt x="415944" y="727329"/>
                    <a:pt x="415944" y="721614"/>
                  </a:cubicBezTo>
                  <a:lnTo>
                    <a:pt x="415944" y="597408"/>
                  </a:lnTo>
                  <a:cubicBezTo>
                    <a:pt x="415944" y="596265"/>
                    <a:pt x="415753" y="595313"/>
                    <a:pt x="415658" y="594170"/>
                  </a:cubicBezTo>
                  <a:cubicBezTo>
                    <a:pt x="415658" y="593027"/>
                    <a:pt x="415468" y="591979"/>
                    <a:pt x="415372" y="590931"/>
                  </a:cubicBezTo>
                  <a:cubicBezTo>
                    <a:pt x="414991" y="588550"/>
                    <a:pt x="414420" y="586169"/>
                    <a:pt x="413563" y="583978"/>
                  </a:cubicBezTo>
                  <a:cubicBezTo>
                    <a:pt x="413372" y="583311"/>
                    <a:pt x="413181" y="582644"/>
                    <a:pt x="412991" y="581978"/>
                  </a:cubicBezTo>
                  <a:cubicBezTo>
                    <a:pt x="411848" y="579025"/>
                    <a:pt x="410324" y="576263"/>
                    <a:pt x="408514" y="573691"/>
                  </a:cubicBezTo>
                  <a:cubicBezTo>
                    <a:pt x="408514" y="573596"/>
                    <a:pt x="408419" y="573405"/>
                    <a:pt x="408324" y="573310"/>
                  </a:cubicBezTo>
                  <a:cubicBezTo>
                    <a:pt x="408800" y="567119"/>
                    <a:pt x="414705" y="539972"/>
                    <a:pt x="473951" y="487394"/>
                  </a:cubicBezTo>
                  <a:cubicBezTo>
                    <a:pt x="535292" y="433102"/>
                    <a:pt x="573392" y="272796"/>
                    <a:pt x="528815" y="155162"/>
                  </a:cubicBezTo>
                  <a:close/>
                  <a:moveTo>
                    <a:pt x="273926" y="739140"/>
                  </a:moveTo>
                  <a:cubicBezTo>
                    <a:pt x="239160" y="739140"/>
                    <a:pt x="221539" y="720566"/>
                    <a:pt x="214680" y="710756"/>
                  </a:cubicBezTo>
                  <a:lnTo>
                    <a:pt x="214680" y="638842"/>
                  </a:lnTo>
                  <a:lnTo>
                    <a:pt x="333076" y="638842"/>
                  </a:lnTo>
                  <a:lnTo>
                    <a:pt x="333076" y="710660"/>
                  </a:lnTo>
                  <a:cubicBezTo>
                    <a:pt x="325933" y="720852"/>
                    <a:pt x="308311" y="739140"/>
                    <a:pt x="273831" y="739140"/>
                  </a:cubicBezTo>
                  <a:close/>
                  <a:moveTo>
                    <a:pt x="418992" y="425482"/>
                  </a:moveTo>
                  <a:cubicBezTo>
                    <a:pt x="364509" y="473773"/>
                    <a:pt x="334219" y="516636"/>
                    <a:pt x="327076" y="555974"/>
                  </a:cubicBezTo>
                  <a:lnTo>
                    <a:pt x="217252" y="555974"/>
                  </a:lnTo>
                  <a:cubicBezTo>
                    <a:pt x="210490" y="523780"/>
                    <a:pt x="187725" y="480346"/>
                    <a:pt x="129527" y="426148"/>
                  </a:cubicBezTo>
                  <a:cubicBezTo>
                    <a:pt x="101809" y="400336"/>
                    <a:pt x="60090" y="278035"/>
                    <a:pt x="97904" y="181737"/>
                  </a:cubicBezTo>
                  <a:cubicBezTo>
                    <a:pt x="123717" y="116205"/>
                    <a:pt x="182391" y="82963"/>
                    <a:pt x="272307" y="82963"/>
                  </a:cubicBezTo>
                  <a:lnTo>
                    <a:pt x="275641" y="82963"/>
                  </a:lnTo>
                  <a:cubicBezTo>
                    <a:pt x="366700" y="82963"/>
                    <a:pt x="425850" y="117158"/>
                    <a:pt x="451472" y="184690"/>
                  </a:cubicBezTo>
                  <a:cubicBezTo>
                    <a:pt x="485667" y="274892"/>
                    <a:pt x="449948" y="398145"/>
                    <a:pt x="419087" y="42548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"/>
            <p:cNvSpPr/>
            <p:nvPr/>
          </p:nvSpPr>
          <p:spPr>
            <a:xfrm>
              <a:off x="6066376" y="2414587"/>
              <a:ext cx="82867" cy="268033"/>
            </a:xfrm>
            <a:custGeom>
              <a:avLst/>
              <a:gdLst/>
              <a:ahLst/>
              <a:cxnLst/>
              <a:rect l="l" t="t" r="r" b="b"/>
              <a:pathLst>
                <a:path w="82867" h="268033" extrusionOk="0">
                  <a:moveTo>
                    <a:pt x="41434" y="268034"/>
                  </a:moveTo>
                  <a:cubicBezTo>
                    <a:pt x="18574" y="268034"/>
                    <a:pt x="0" y="249460"/>
                    <a:pt x="0" y="226600"/>
                  </a:cubicBezTo>
                  <a:lnTo>
                    <a:pt x="0" y="41434"/>
                  </a:lnTo>
                  <a:cubicBezTo>
                    <a:pt x="0" y="18574"/>
                    <a:pt x="18574" y="0"/>
                    <a:pt x="41434" y="0"/>
                  </a:cubicBezTo>
                  <a:cubicBezTo>
                    <a:pt x="64294" y="0"/>
                    <a:pt x="82867" y="18574"/>
                    <a:pt x="82867" y="41434"/>
                  </a:cubicBezTo>
                  <a:lnTo>
                    <a:pt x="82867" y="226600"/>
                  </a:lnTo>
                  <a:cubicBezTo>
                    <a:pt x="82867" y="249460"/>
                    <a:pt x="64294" y="268034"/>
                    <a:pt x="41434" y="268034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"/>
            <p:cNvSpPr/>
            <p:nvPr/>
          </p:nvSpPr>
          <p:spPr>
            <a:xfrm>
              <a:off x="6426612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"/>
            <p:cNvSpPr/>
            <p:nvPr/>
          </p:nvSpPr>
          <p:spPr>
            <a:xfrm>
              <a:off x="5521070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"/>
            <p:cNvSpPr/>
            <p:nvPr/>
          </p:nvSpPr>
          <p:spPr>
            <a:xfrm>
              <a:off x="5649896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175784" y="217122"/>
                  </a:moveTo>
                  <a:cubicBezTo>
                    <a:pt x="165211" y="217122"/>
                    <a:pt x="154543" y="213122"/>
                    <a:pt x="146447" y="205026"/>
                  </a:cubicBezTo>
                  <a:lnTo>
                    <a:pt x="12144" y="70723"/>
                  </a:lnTo>
                  <a:cubicBezTo>
                    <a:pt x="-4048" y="54531"/>
                    <a:pt x="-4048" y="28337"/>
                    <a:pt x="12144" y="12144"/>
                  </a:cubicBezTo>
                  <a:cubicBezTo>
                    <a:pt x="28337" y="-4048"/>
                    <a:pt x="54531" y="-4048"/>
                    <a:pt x="70723" y="12144"/>
                  </a:cubicBezTo>
                  <a:lnTo>
                    <a:pt x="205026" y="146447"/>
                  </a:lnTo>
                  <a:cubicBezTo>
                    <a:pt x="221218" y="162639"/>
                    <a:pt x="221218" y="188833"/>
                    <a:pt x="205026" y="205026"/>
                  </a:cubicBezTo>
                  <a:cubicBezTo>
                    <a:pt x="196929" y="213122"/>
                    <a:pt x="186357" y="217122"/>
                    <a:pt x="175784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"/>
            <p:cNvSpPr/>
            <p:nvPr/>
          </p:nvSpPr>
          <p:spPr>
            <a:xfrm>
              <a:off x="6348554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41481" y="217122"/>
                  </a:moveTo>
                  <a:cubicBezTo>
                    <a:pt x="30909" y="217122"/>
                    <a:pt x="20241" y="213122"/>
                    <a:pt x="12144" y="205026"/>
                  </a:cubicBezTo>
                  <a:cubicBezTo>
                    <a:pt x="-4048" y="188833"/>
                    <a:pt x="-4048" y="162639"/>
                    <a:pt x="12144" y="146447"/>
                  </a:cubicBezTo>
                  <a:lnTo>
                    <a:pt x="146447" y="12144"/>
                  </a:lnTo>
                  <a:cubicBezTo>
                    <a:pt x="162639" y="-4048"/>
                    <a:pt x="188833" y="-4048"/>
                    <a:pt x="205026" y="12144"/>
                  </a:cubicBezTo>
                  <a:cubicBezTo>
                    <a:pt x="221218" y="28337"/>
                    <a:pt x="221218" y="54531"/>
                    <a:pt x="205026" y="70723"/>
                  </a:cubicBezTo>
                  <a:lnTo>
                    <a:pt x="70723" y="205026"/>
                  </a:lnTo>
                  <a:cubicBezTo>
                    <a:pt x="62627" y="213122"/>
                    <a:pt x="52054" y="217122"/>
                    <a:pt x="41386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7" name="Google Shape;1767;p4"/>
            <p:cNvGrpSpPr/>
            <p:nvPr/>
          </p:nvGrpSpPr>
          <p:grpSpPr>
            <a:xfrm>
              <a:off x="4833982" y="2757105"/>
              <a:ext cx="2520154" cy="1688973"/>
              <a:chOff x="4833982" y="2757105"/>
              <a:chExt cx="2520154" cy="1688973"/>
            </a:xfrm>
          </p:grpSpPr>
          <p:grpSp>
            <p:nvGrpSpPr>
              <p:cNvPr id="1768" name="Google Shape;1768;p4"/>
              <p:cNvGrpSpPr/>
              <p:nvPr/>
            </p:nvGrpSpPr>
            <p:grpSpPr>
              <a:xfrm>
                <a:off x="4961571" y="2757105"/>
                <a:ext cx="809530" cy="1688878"/>
                <a:chOff x="4961571" y="2757105"/>
                <a:chExt cx="809530" cy="1688878"/>
              </a:xfrm>
            </p:grpSpPr>
            <p:sp>
              <p:nvSpPr>
                <p:cNvPr id="1769" name="Google Shape;1769;p4"/>
                <p:cNvSpPr/>
                <p:nvPr/>
              </p:nvSpPr>
              <p:spPr>
                <a:xfrm>
                  <a:off x="496157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8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8" y="138970"/>
                        <a:pt x="82868" y="208026"/>
                      </a:cubicBezTo>
                      <a:cubicBezTo>
                        <a:pt x="82868" y="277082"/>
                        <a:pt x="139065" y="333280"/>
                        <a:pt x="208121" y="333280"/>
                      </a:cubicBezTo>
                      <a:cubicBezTo>
                        <a:pt x="277178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0" name="Google Shape;1770;p4"/>
                <p:cNvSpPr/>
                <p:nvPr/>
              </p:nvSpPr>
              <p:spPr>
                <a:xfrm>
                  <a:off x="4993004" y="3199351"/>
                  <a:ext cx="778097" cy="124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097" h="1246632" extrusionOk="0">
                      <a:moveTo>
                        <a:pt x="562070" y="1246632"/>
                      </a:moveTo>
                      <a:cubicBezTo>
                        <a:pt x="497872" y="1246632"/>
                        <a:pt x="443008" y="1198626"/>
                        <a:pt x="434245" y="1134904"/>
                      </a:cubicBezTo>
                      <a:lnTo>
                        <a:pt x="398145" y="870013"/>
                      </a:lnTo>
                      <a:lnTo>
                        <a:pt x="132683" y="870013"/>
                      </a:lnTo>
                      <a:cubicBezTo>
                        <a:pt x="60579" y="870013"/>
                        <a:pt x="1810" y="811340"/>
                        <a:pt x="1810" y="739140"/>
                      </a:cubicBezTo>
                      <a:lnTo>
                        <a:pt x="0" y="707136"/>
                      </a:lnTo>
                      <a:lnTo>
                        <a:pt x="0" y="164306"/>
                      </a:lnTo>
                      <a:cubicBezTo>
                        <a:pt x="0" y="73723"/>
                        <a:pt x="73628" y="0"/>
                        <a:pt x="164211" y="0"/>
                      </a:cubicBezTo>
                      <a:cubicBezTo>
                        <a:pt x="164687" y="0"/>
                        <a:pt x="167640" y="0"/>
                        <a:pt x="168116" y="0"/>
                      </a:cubicBezTo>
                      <a:cubicBezTo>
                        <a:pt x="180975" y="476"/>
                        <a:pt x="289560" y="6287"/>
                        <a:pt x="320326" y="81534"/>
                      </a:cubicBezTo>
                      <a:lnTo>
                        <a:pt x="467201" y="228410"/>
                      </a:lnTo>
                      <a:lnTo>
                        <a:pt x="667131" y="228410"/>
                      </a:lnTo>
                      <a:cubicBezTo>
                        <a:pt x="728377" y="228410"/>
                        <a:pt x="778097" y="278225"/>
                        <a:pt x="778097" y="339471"/>
                      </a:cubicBezTo>
                      <a:cubicBezTo>
                        <a:pt x="778097" y="400717"/>
                        <a:pt x="728377" y="451580"/>
                        <a:pt x="667322" y="451580"/>
                      </a:cubicBezTo>
                      <a:lnTo>
                        <a:pt x="391954" y="451580"/>
                      </a:lnTo>
                      <a:cubicBezTo>
                        <a:pt x="381000" y="451580"/>
                        <a:pt x="370427" y="447199"/>
                        <a:pt x="362617" y="439484"/>
                      </a:cubicBezTo>
                      <a:lnTo>
                        <a:pt x="330613" y="407480"/>
                      </a:lnTo>
                      <a:lnTo>
                        <a:pt x="330613" y="610172"/>
                      </a:lnTo>
                      <a:lnTo>
                        <a:pt x="551021" y="610172"/>
                      </a:lnTo>
                      <a:cubicBezTo>
                        <a:pt x="593217" y="610172"/>
                        <a:pt x="629507" y="641795"/>
                        <a:pt x="635413" y="683705"/>
                      </a:cubicBezTo>
                      <a:lnTo>
                        <a:pt x="691706" y="1099947"/>
                      </a:lnTo>
                      <a:cubicBezTo>
                        <a:pt x="701231" y="1170432"/>
                        <a:pt x="651605" y="1235583"/>
                        <a:pt x="581120" y="1245203"/>
                      </a:cubicBezTo>
                      <a:cubicBezTo>
                        <a:pt x="573500" y="1246251"/>
                        <a:pt x="567690" y="1246632"/>
                        <a:pt x="561975" y="1246632"/>
                      </a:cubicBezTo>
                      <a:close/>
                      <a:moveTo>
                        <a:pt x="165449" y="82963"/>
                      </a:moveTo>
                      <a:cubicBezTo>
                        <a:pt x="119443" y="82963"/>
                        <a:pt x="82867" y="119539"/>
                        <a:pt x="82867" y="164497"/>
                      </a:cubicBezTo>
                      <a:lnTo>
                        <a:pt x="82867" y="704945"/>
                      </a:lnTo>
                      <a:lnTo>
                        <a:pt x="84677" y="735997"/>
                      </a:lnTo>
                      <a:cubicBezTo>
                        <a:pt x="84677" y="736759"/>
                        <a:pt x="84677" y="738473"/>
                        <a:pt x="84677" y="739330"/>
                      </a:cubicBezTo>
                      <a:cubicBezTo>
                        <a:pt x="84677" y="765810"/>
                        <a:pt x="106204" y="787337"/>
                        <a:pt x="132683" y="787337"/>
                      </a:cubicBezTo>
                      <a:lnTo>
                        <a:pt x="434340" y="787337"/>
                      </a:lnTo>
                      <a:cubicBezTo>
                        <a:pt x="455009" y="787337"/>
                        <a:pt x="472631" y="802672"/>
                        <a:pt x="475393" y="823151"/>
                      </a:cubicBezTo>
                      <a:lnTo>
                        <a:pt x="516350" y="1123855"/>
                      </a:lnTo>
                      <a:cubicBezTo>
                        <a:pt x="519684" y="1148715"/>
                        <a:pt x="542735" y="1167098"/>
                        <a:pt x="568357" y="1163384"/>
                      </a:cubicBezTo>
                      <a:cubicBezTo>
                        <a:pt x="595312" y="1159669"/>
                        <a:pt x="613124" y="1136333"/>
                        <a:pt x="609695" y="1111091"/>
                      </a:cubicBezTo>
                      <a:lnTo>
                        <a:pt x="553498" y="695039"/>
                      </a:lnTo>
                      <a:cubicBezTo>
                        <a:pt x="553403" y="694087"/>
                        <a:pt x="552260" y="693039"/>
                        <a:pt x="551212" y="693039"/>
                      </a:cubicBezTo>
                      <a:lnTo>
                        <a:pt x="289370" y="693039"/>
                      </a:lnTo>
                      <a:cubicBezTo>
                        <a:pt x="266510" y="693039"/>
                        <a:pt x="247936" y="674465"/>
                        <a:pt x="247936" y="651605"/>
                      </a:cubicBezTo>
                      <a:lnTo>
                        <a:pt x="247936" y="307467"/>
                      </a:lnTo>
                      <a:cubicBezTo>
                        <a:pt x="247936" y="290703"/>
                        <a:pt x="258032" y="275654"/>
                        <a:pt x="273463" y="269177"/>
                      </a:cubicBezTo>
                      <a:cubicBezTo>
                        <a:pt x="288893" y="262795"/>
                        <a:pt x="306705" y="266319"/>
                        <a:pt x="318611" y="278130"/>
                      </a:cubicBezTo>
                      <a:lnTo>
                        <a:pt x="409194" y="368713"/>
                      </a:lnTo>
                      <a:lnTo>
                        <a:pt x="667417" y="368713"/>
                      </a:lnTo>
                      <a:cubicBezTo>
                        <a:pt x="682752" y="368713"/>
                        <a:pt x="695325" y="356044"/>
                        <a:pt x="695325" y="340519"/>
                      </a:cubicBezTo>
                      <a:cubicBezTo>
                        <a:pt x="695325" y="323850"/>
                        <a:pt x="682752" y="311277"/>
                        <a:pt x="667131" y="311277"/>
                      </a:cubicBezTo>
                      <a:lnTo>
                        <a:pt x="450056" y="311277"/>
                      </a:lnTo>
                      <a:cubicBezTo>
                        <a:pt x="439103" y="311277"/>
                        <a:pt x="428530" y="306896"/>
                        <a:pt x="420719" y="299180"/>
                      </a:cubicBezTo>
                      <a:lnTo>
                        <a:pt x="254984" y="133445"/>
                      </a:lnTo>
                      <a:cubicBezTo>
                        <a:pt x="249936" y="128397"/>
                        <a:pt x="246317" y="122111"/>
                        <a:pt x="244316" y="115252"/>
                      </a:cubicBezTo>
                      <a:cubicBezTo>
                        <a:pt x="239173" y="96583"/>
                        <a:pt x="194786" y="83820"/>
                        <a:pt x="165164" y="82867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1" name="Google Shape;1771;p4"/>
              <p:cNvGrpSpPr/>
              <p:nvPr/>
            </p:nvGrpSpPr>
            <p:grpSpPr>
              <a:xfrm>
                <a:off x="6415753" y="2757105"/>
                <a:ext cx="809625" cy="1688878"/>
                <a:chOff x="6415753" y="2757105"/>
                <a:chExt cx="809625" cy="1688878"/>
              </a:xfrm>
            </p:grpSpPr>
            <p:sp>
              <p:nvSpPr>
                <p:cNvPr id="1772" name="Google Shape;1772;p4"/>
                <p:cNvSpPr/>
                <p:nvPr/>
              </p:nvSpPr>
              <p:spPr>
                <a:xfrm>
                  <a:off x="680923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7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7" y="138970"/>
                        <a:pt x="82867" y="208026"/>
                      </a:cubicBezTo>
                      <a:cubicBezTo>
                        <a:pt x="82867" y="277082"/>
                        <a:pt x="139065" y="333280"/>
                        <a:pt x="208121" y="333280"/>
                      </a:cubicBezTo>
                      <a:cubicBezTo>
                        <a:pt x="277177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3" name="Google Shape;1773;p4"/>
                <p:cNvSpPr/>
                <p:nvPr/>
              </p:nvSpPr>
              <p:spPr>
                <a:xfrm>
                  <a:off x="6415753" y="3199447"/>
                  <a:ext cx="778382" cy="1246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82" h="1246536" extrusionOk="0">
                      <a:moveTo>
                        <a:pt x="216122" y="1246537"/>
                      </a:moveTo>
                      <a:cubicBezTo>
                        <a:pt x="210407" y="1246537"/>
                        <a:pt x="204502" y="1246156"/>
                        <a:pt x="198691" y="1245394"/>
                      </a:cubicBezTo>
                      <a:cubicBezTo>
                        <a:pt x="126397" y="1235583"/>
                        <a:pt x="76867" y="1170432"/>
                        <a:pt x="86392" y="1099947"/>
                      </a:cubicBezTo>
                      <a:lnTo>
                        <a:pt x="142589" y="683800"/>
                      </a:lnTo>
                      <a:cubicBezTo>
                        <a:pt x="148590" y="641699"/>
                        <a:pt x="184785" y="610076"/>
                        <a:pt x="226981" y="610076"/>
                      </a:cubicBezTo>
                      <a:lnTo>
                        <a:pt x="447389" y="610076"/>
                      </a:lnTo>
                      <a:lnTo>
                        <a:pt x="447389" y="404432"/>
                      </a:lnTo>
                      <a:lnTo>
                        <a:pt x="415385" y="436436"/>
                      </a:lnTo>
                      <a:cubicBezTo>
                        <a:pt x="407575" y="444246"/>
                        <a:pt x="397097" y="448532"/>
                        <a:pt x="386143" y="448532"/>
                      </a:cubicBezTo>
                      <a:lnTo>
                        <a:pt x="110776" y="448532"/>
                      </a:lnTo>
                      <a:cubicBezTo>
                        <a:pt x="49720" y="448532"/>
                        <a:pt x="0" y="398717"/>
                        <a:pt x="0" y="337471"/>
                      </a:cubicBezTo>
                      <a:cubicBezTo>
                        <a:pt x="0" y="276225"/>
                        <a:pt x="49720" y="225361"/>
                        <a:pt x="110776" y="225361"/>
                      </a:cubicBezTo>
                      <a:lnTo>
                        <a:pt x="310991" y="225361"/>
                      </a:lnTo>
                      <a:lnTo>
                        <a:pt x="458057" y="78296"/>
                      </a:lnTo>
                      <a:cubicBezTo>
                        <a:pt x="490156" y="3524"/>
                        <a:pt x="610267" y="0"/>
                        <a:pt x="611600" y="0"/>
                      </a:cubicBezTo>
                      <a:cubicBezTo>
                        <a:pt x="704659" y="0"/>
                        <a:pt x="778383" y="73723"/>
                        <a:pt x="778383" y="164306"/>
                      </a:cubicBezTo>
                      <a:lnTo>
                        <a:pt x="778383" y="704755"/>
                      </a:lnTo>
                      <a:lnTo>
                        <a:pt x="776383" y="740569"/>
                      </a:lnTo>
                      <a:cubicBezTo>
                        <a:pt x="776383" y="811244"/>
                        <a:pt x="717804" y="869918"/>
                        <a:pt x="645605" y="869918"/>
                      </a:cubicBezTo>
                      <a:lnTo>
                        <a:pt x="380143" y="869918"/>
                      </a:lnTo>
                      <a:lnTo>
                        <a:pt x="344043" y="1134808"/>
                      </a:lnTo>
                      <a:cubicBezTo>
                        <a:pt x="335375" y="1198531"/>
                        <a:pt x="280416" y="1246537"/>
                        <a:pt x="216217" y="1246537"/>
                      </a:cubicBezTo>
                      <a:close/>
                      <a:moveTo>
                        <a:pt x="226981" y="692944"/>
                      </a:moveTo>
                      <a:cubicBezTo>
                        <a:pt x="225838" y="692944"/>
                        <a:pt x="224790" y="693991"/>
                        <a:pt x="224599" y="695135"/>
                      </a:cubicBezTo>
                      <a:lnTo>
                        <a:pt x="168402" y="1110996"/>
                      </a:lnTo>
                      <a:cubicBezTo>
                        <a:pt x="164973" y="1136237"/>
                        <a:pt x="182785" y="1159574"/>
                        <a:pt x="208026" y="1163003"/>
                      </a:cubicBezTo>
                      <a:cubicBezTo>
                        <a:pt x="211931" y="1163574"/>
                        <a:pt x="214027" y="1163669"/>
                        <a:pt x="216122" y="1163669"/>
                      </a:cubicBezTo>
                      <a:cubicBezTo>
                        <a:pt x="239077" y="1163669"/>
                        <a:pt x="258699" y="1146429"/>
                        <a:pt x="261842" y="1123664"/>
                      </a:cubicBezTo>
                      <a:lnTo>
                        <a:pt x="302800" y="822960"/>
                      </a:lnTo>
                      <a:cubicBezTo>
                        <a:pt x="305562" y="802481"/>
                        <a:pt x="323183" y="787146"/>
                        <a:pt x="343852" y="787146"/>
                      </a:cubicBezTo>
                      <a:lnTo>
                        <a:pt x="645509" y="787146"/>
                      </a:lnTo>
                      <a:cubicBezTo>
                        <a:pt x="671989" y="787146"/>
                        <a:pt x="693515" y="765620"/>
                        <a:pt x="693515" y="739140"/>
                      </a:cubicBezTo>
                      <a:cubicBezTo>
                        <a:pt x="693515" y="738378"/>
                        <a:pt x="693515" y="736664"/>
                        <a:pt x="693515" y="735806"/>
                      </a:cubicBezTo>
                      <a:lnTo>
                        <a:pt x="695420" y="702374"/>
                      </a:lnTo>
                      <a:lnTo>
                        <a:pt x="695420" y="164306"/>
                      </a:lnTo>
                      <a:cubicBezTo>
                        <a:pt x="695420" y="119348"/>
                        <a:pt x="658749" y="82867"/>
                        <a:pt x="613886" y="82867"/>
                      </a:cubicBezTo>
                      <a:cubicBezTo>
                        <a:pt x="584549" y="83629"/>
                        <a:pt x="537781" y="97346"/>
                        <a:pt x="533686" y="112204"/>
                      </a:cubicBezTo>
                      <a:cubicBezTo>
                        <a:pt x="531781" y="119063"/>
                        <a:pt x="528066" y="125349"/>
                        <a:pt x="523018" y="130397"/>
                      </a:cubicBezTo>
                      <a:lnTo>
                        <a:pt x="357283" y="296132"/>
                      </a:lnTo>
                      <a:cubicBezTo>
                        <a:pt x="349472" y="303943"/>
                        <a:pt x="338995" y="308229"/>
                        <a:pt x="327946" y="308229"/>
                      </a:cubicBezTo>
                      <a:lnTo>
                        <a:pt x="110585" y="308229"/>
                      </a:lnTo>
                      <a:cubicBezTo>
                        <a:pt x="95155" y="308229"/>
                        <a:pt x="82677" y="320707"/>
                        <a:pt x="82677" y="336137"/>
                      </a:cubicBezTo>
                      <a:cubicBezTo>
                        <a:pt x="82677" y="353092"/>
                        <a:pt x="95155" y="365665"/>
                        <a:pt x="110585" y="365665"/>
                      </a:cubicBezTo>
                      <a:lnTo>
                        <a:pt x="368808" y="365665"/>
                      </a:lnTo>
                      <a:lnTo>
                        <a:pt x="459391" y="275082"/>
                      </a:lnTo>
                      <a:cubicBezTo>
                        <a:pt x="471297" y="263176"/>
                        <a:pt x="489109" y="259652"/>
                        <a:pt x="504539" y="266128"/>
                      </a:cubicBezTo>
                      <a:cubicBezTo>
                        <a:pt x="520065" y="272510"/>
                        <a:pt x="530066" y="287655"/>
                        <a:pt x="530066" y="304419"/>
                      </a:cubicBezTo>
                      <a:lnTo>
                        <a:pt x="530066" y="651605"/>
                      </a:lnTo>
                      <a:cubicBezTo>
                        <a:pt x="530066" y="674465"/>
                        <a:pt x="511492" y="693039"/>
                        <a:pt x="488632" y="693039"/>
                      </a:cubicBezTo>
                      <a:lnTo>
                        <a:pt x="226790" y="693039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74" name="Google Shape;1774;p4"/>
              <p:cNvSpPr/>
              <p:nvPr/>
            </p:nvSpPr>
            <p:spPr>
              <a:xfrm>
                <a:off x="5628036" y="3703510"/>
                <a:ext cx="959739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959739" h="82867" extrusionOk="0">
                    <a:moveTo>
                      <a:pt x="918305" y="82867"/>
                    </a:moveTo>
                    <a:lnTo>
                      <a:pt x="41434" y="82867"/>
                    </a:lnTo>
                    <a:cubicBezTo>
                      <a:pt x="18574" y="82867"/>
                      <a:pt x="0" y="64294"/>
                      <a:pt x="0" y="41434"/>
                    </a:cubicBezTo>
                    <a:cubicBezTo>
                      <a:pt x="0" y="18574"/>
                      <a:pt x="18574" y="0"/>
                      <a:pt x="41434" y="0"/>
                    </a:cubicBezTo>
                    <a:lnTo>
                      <a:pt x="918305" y="0"/>
                    </a:lnTo>
                    <a:cubicBezTo>
                      <a:pt x="941165" y="0"/>
                      <a:pt x="959739" y="18574"/>
                      <a:pt x="959739" y="41434"/>
                    </a:cubicBezTo>
                    <a:cubicBezTo>
                      <a:pt x="959739" y="64294"/>
                      <a:pt x="941165" y="82867"/>
                      <a:pt x="918305" y="8286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4"/>
              <p:cNvSpPr/>
              <p:nvPr/>
            </p:nvSpPr>
            <p:spPr>
              <a:xfrm>
                <a:off x="6066376" y="3703510"/>
                <a:ext cx="82867" cy="74247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742473" extrusionOk="0">
                    <a:moveTo>
                      <a:pt x="41434" y="742474"/>
                    </a:moveTo>
                    <a:cubicBezTo>
                      <a:pt x="18574" y="742474"/>
                      <a:pt x="0" y="723900"/>
                      <a:pt x="0" y="701040"/>
                    </a:cubicBezTo>
                    <a:lnTo>
                      <a:pt x="0" y="41434"/>
                    </a:lnTo>
                    <a:cubicBezTo>
                      <a:pt x="0" y="18574"/>
                      <a:pt x="18574" y="0"/>
                      <a:pt x="41434" y="0"/>
                    </a:cubicBezTo>
                    <a:cubicBezTo>
                      <a:pt x="64294" y="0"/>
                      <a:pt x="82867" y="18574"/>
                      <a:pt x="82867" y="41434"/>
                    </a:cubicBezTo>
                    <a:lnTo>
                      <a:pt x="82867" y="701040"/>
                    </a:lnTo>
                    <a:cubicBezTo>
                      <a:pt x="82867" y="723900"/>
                      <a:pt x="64294" y="742474"/>
                      <a:pt x="41434" y="742474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4"/>
              <p:cNvSpPr/>
              <p:nvPr/>
            </p:nvSpPr>
            <p:spPr>
              <a:xfrm>
                <a:off x="6809136" y="3727652"/>
                <a:ext cx="545000" cy="718236"/>
              </a:xfrm>
              <a:custGeom>
                <a:avLst/>
                <a:gdLst/>
                <a:ahLst/>
                <a:cxnLst/>
                <a:rect l="l" t="t" r="r" b="b"/>
                <a:pathLst>
                  <a:path w="545000" h="718236" extrusionOk="0">
                    <a:moveTo>
                      <a:pt x="510826" y="623"/>
                    </a:moveTo>
                    <a:cubicBezTo>
                      <a:pt x="488537" y="-3283"/>
                      <a:pt x="466820" y="11576"/>
                      <a:pt x="462725" y="34151"/>
                    </a:cubicBezTo>
                    <a:lnTo>
                      <a:pt x="418529" y="280943"/>
                    </a:lnTo>
                    <a:cubicBezTo>
                      <a:pt x="392906" y="334760"/>
                      <a:pt x="338423" y="369335"/>
                      <a:pt x="278511" y="369335"/>
                    </a:cubicBezTo>
                    <a:lnTo>
                      <a:pt x="41434" y="369335"/>
                    </a:lnTo>
                    <a:cubicBezTo>
                      <a:pt x="18574" y="369335"/>
                      <a:pt x="0" y="387909"/>
                      <a:pt x="0" y="410769"/>
                    </a:cubicBezTo>
                    <a:cubicBezTo>
                      <a:pt x="0" y="433629"/>
                      <a:pt x="18574" y="452203"/>
                      <a:pt x="41434" y="452203"/>
                    </a:cubicBezTo>
                    <a:lnTo>
                      <a:pt x="195072" y="452203"/>
                    </a:lnTo>
                    <a:lnTo>
                      <a:pt x="195072" y="676802"/>
                    </a:lnTo>
                    <a:cubicBezTo>
                      <a:pt x="195072" y="699662"/>
                      <a:pt x="213646" y="718236"/>
                      <a:pt x="236506" y="718236"/>
                    </a:cubicBezTo>
                    <a:cubicBezTo>
                      <a:pt x="259366" y="718236"/>
                      <a:pt x="277940" y="699662"/>
                      <a:pt x="277940" y="676802"/>
                    </a:cubicBezTo>
                    <a:lnTo>
                      <a:pt x="277940" y="452203"/>
                    </a:lnTo>
                    <a:lnTo>
                      <a:pt x="278606" y="452203"/>
                    </a:lnTo>
                    <a:cubicBezTo>
                      <a:pt x="372904" y="452203"/>
                      <a:pt x="458438" y="396386"/>
                      <a:pt x="496443" y="309995"/>
                    </a:cubicBezTo>
                    <a:cubicBezTo>
                      <a:pt x="497777" y="307042"/>
                      <a:pt x="498729" y="303803"/>
                      <a:pt x="499301" y="300565"/>
                    </a:cubicBezTo>
                    <a:lnTo>
                      <a:pt x="544354" y="48629"/>
                    </a:lnTo>
                    <a:cubicBezTo>
                      <a:pt x="548354" y="26150"/>
                      <a:pt x="533400" y="4623"/>
                      <a:pt x="510826" y="52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"/>
              <p:cNvSpPr/>
              <p:nvPr/>
            </p:nvSpPr>
            <p:spPr>
              <a:xfrm>
                <a:off x="4833982" y="3696601"/>
                <a:ext cx="544880" cy="749477"/>
              </a:xfrm>
              <a:custGeom>
                <a:avLst/>
                <a:gdLst/>
                <a:ahLst/>
                <a:cxnLst/>
                <a:rect l="l" t="t" r="r" b="b"/>
                <a:pathLst>
                  <a:path w="544880" h="749477" extrusionOk="0">
                    <a:moveTo>
                      <a:pt x="503446" y="400481"/>
                    </a:moveTo>
                    <a:lnTo>
                      <a:pt x="266369" y="400481"/>
                    </a:lnTo>
                    <a:cubicBezTo>
                      <a:pt x="206552" y="400481"/>
                      <a:pt x="152260" y="366096"/>
                      <a:pt x="126542" y="312375"/>
                    </a:cubicBezTo>
                    <a:lnTo>
                      <a:pt x="82346" y="34912"/>
                    </a:lnTo>
                    <a:cubicBezTo>
                      <a:pt x="78727" y="12337"/>
                      <a:pt x="57676" y="-3093"/>
                      <a:pt x="34912" y="526"/>
                    </a:cubicBezTo>
                    <a:cubicBezTo>
                      <a:pt x="12337" y="4146"/>
                      <a:pt x="-3093" y="25387"/>
                      <a:pt x="526" y="47961"/>
                    </a:cubicBezTo>
                    <a:lnTo>
                      <a:pt x="45580" y="331044"/>
                    </a:lnTo>
                    <a:cubicBezTo>
                      <a:pt x="46151" y="334568"/>
                      <a:pt x="47104" y="337997"/>
                      <a:pt x="48532" y="341236"/>
                    </a:cubicBezTo>
                    <a:cubicBezTo>
                      <a:pt x="86537" y="427628"/>
                      <a:pt x="171976" y="483444"/>
                      <a:pt x="266369" y="483444"/>
                    </a:cubicBezTo>
                    <a:lnTo>
                      <a:pt x="266941" y="483444"/>
                    </a:lnTo>
                    <a:lnTo>
                      <a:pt x="266941" y="708043"/>
                    </a:lnTo>
                    <a:cubicBezTo>
                      <a:pt x="266941" y="730904"/>
                      <a:pt x="285514" y="749477"/>
                      <a:pt x="308374" y="749477"/>
                    </a:cubicBezTo>
                    <a:cubicBezTo>
                      <a:pt x="331234" y="749477"/>
                      <a:pt x="349808" y="730904"/>
                      <a:pt x="349808" y="708043"/>
                    </a:cubicBezTo>
                    <a:lnTo>
                      <a:pt x="349808" y="483444"/>
                    </a:lnTo>
                    <a:lnTo>
                      <a:pt x="503446" y="483444"/>
                    </a:lnTo>
                    <a:cubicBezTo>
                      <a:pt x="526306" y="483444"/>
                      <a:pt x="544880" y="464870"/>
                      <a:pt x="544880" y="442010"/>
                    </a:cubicBezTo>
                    <a:cubicBezTo>
                      <a:pt x="544880" y="419150"/>
                      <a:pt x="526306" y="400576"/>
                      <a:pt x="503446" y="400576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8" name="Google Shape;1778;p4"/>
          <p:cNvGrpSpPr/>
          <p:nvPr/>
        </p:nvGrpSpPr>
        <p:grpSpPr>
          <a:xfrm>
            <a:off x="4358744" y="4633439"/>
            <a:ext cx="450074" cy="292928"/>
            <a:chOff x="4648176" y="2486025"/>
            <a:chExt cx="2894630" cy="1883949"/>
          </a:xfrm>
        </p:grpSpPr>
        <p:sp>
          <p:nvSpPr>
            <p:cNvPr id="1779" name="Google Shape;1779;p4"/>
            <p:cNvSpPr/>
            <p:nvPr/>
          </p:nvSpPr>
          <p:spPr>
            <a:xfrm>
              <a:off x="5765577" y="2906077"/>
              <a:ext cx="1091660" cy="823722"/>
            </a:xfrm>
            <a:custGeom>
              <a:avLst/>
              <a:gdLst/>
              <a:ahLst/>
              <a:cxnLst/>
              <a:rect l="l" t="t" r="r" b="b"/>
              <a:pathLst>
                <a:path w="1091660" h="823722" extrusionOk="0">
                  <a:moveTo>
                    <a:pt x="917638" y="823246"/>
                  </a:moveTo>
                  <a:lnTo>
                    <a:pt x="756190" y="823246"/>
                  </a:lnTo>
                  <a:cubicBezTo>
                    <a:pt x="746665" y="823246"/>
                    <a:pt x="737330" y="820007"/>
                    <a:pt x="729901" y="814102"/>
                  </a:cubicBezTo>
                  <a:cubicBezTo>
                    <a:pt x="699040" y="789527"/>
                    <a:pt x="691039" y="762857"/>
                    <a:pt x="689705" y="744760"/>
                  </a:cubicBezTo>
                  <a:cubicBezTo>
                    <a:pt x="687705" y="718090"/>
                    <a:pt x="698373" y="691610"/>
                    <a:pt x="720376" y="668179"/>
                  </a:cubicBezTo>
                  <a:cubicBezTo>
                    <a:pt x="721043" y="667417"/>
                    <a:pt x="721900" y="666655"/>
                    <a:pt x="722662" y="665893"/>
                  </a:cubicBezTo>
                  <a:cubicBezTo>
                    <a:pt x="725424" y="663321"/>
                    <a:pt x="727805" y="661416"/>
                    <a:pt x="729329" y="660083"/>
                  </a:cubicBezTo>
                  <a:cubicBezTo>
                    <a:pt x="741045" y="648272"/>
                    <a:pt x="747522" y="632460"/>
                    <a:pt x="747522" y="615410"/>
                  </a:cubicBezTo>
                  <a:cubicBezTo>
                    <a:pt x="747522" y="591407"/>
                    <a:pt x="734473" y="569976"/>
                    <a:pt x="713518" y="559499"/>
                  </a:cubicBezTo>
                  <a:cubicBezTo>
                    <a:pt x="712470" y="559022"/>
                    <a:pt x="711422" y="558356"/>
                    <a:pt x="710375" y="557784"/>
                  </a:cubicBezTo>
                  <a:cubicBezTo>
                    <a:pt x="708279" y="557117"/>
                    <a:pt x="706279" y="556355"/>
                    <a:pt x="704279" y="555308"/>
                  </a:cubicBezTo>
                  <a:cubicBezTo>
                    <a:pt x="703421" y="555022"/>
                    <a:pt x="702564" y="554736"/>
                    <a:pt x="701612" y="554450"/>
                  </a:cubicBezTo>
                  <a:cubicBezTo>
                    <a:pt x="693515" y="551593"/>
                    <a:pt x="684657" y="550545"/>
                    <a:pt x="675894" y="551307"/>
                  </a:cubicBezTo>
                  <a:cubicBezTo>
                    <a:pt x="646462" y="553974"/>
                    <a:pt x="621983" y="578072"/>
                    <a:pt x="618934" y="607314"/>
                  </a:cubicBezTo>
                  <a:cubicBezTo>
                    <a:pt x="616744" y="627031"/>
                    <a:pt x="623411" y="645890"/>
                    <a:pt x="637318" y="659702"/>
                  </a:cubicBezTo>
                  <a:cubicBezTo>
                    <a:pt x="638556" y="660749"/>
                    <a:pt x="640366" y="662464"/>
                    <a:pt x="642557" y="664655"/>
                  </a:cubicBezTo>
                  <a:cubicBezTo>
                    <a:pt x="655796" y="677609"/>
                    <a:pt x="678371" y="705422"/>
                    <a:pt x="676275" y="742855"/>
                  </a:cubicBezTo>
                  <a:cubicBezTo>
                    <a:pt x="675227" y="761619"/>
                    <a:pt x="667131" y="789337"/>
                    <a:pt x="634651" y="814483"/>
                  </a:cubicBezTo>
                  <a:cubicBezTo>
                    <a:pt x="627221" y="820198"/>
                    <a:pt x="618173" y="823341"/>
                    <a:pt x="608838" y="823341"/>
                  </a:cubicBezTo>
                  <a:lnTo>
                    <a:pt x="446246" y="823341"/>
                  </a:lnTo>
                  <a:cubicBezTo>
                    <a:pt x="357188" y="823341"/>
                    <a:pt x="282702" y="756761"/>
                    <a:pt x="272891" y="668465"/>
                  </a:cubicBezTo>
                  <a:cubicBezTo>
                    <a:pt x="272225" y="662369"/>
                    <a:pt x="271748" y="655606"/>
                    <a:pt x="271748" y="648938"/>
                  </a:cubicBezTo>
                  <a:lnTo>
                    <a:pt x="271748" y="502253"/>
                  </a:lnTo>
                  <a:cubicBezTo>
                    <a:pt x="271272" y="502063"/>
                    <a:pt x="270700" y="501872"/>
                    <a:pt x="270224" y="501682"/>
                  </a:cubicBezTo>
                  <a:cubicBezTo>
                    <a:pt x="268605" y="501872"/>
                    <a:pt x="263747" y="504158"/>
                    <a:pt x="258699" y="509016"/>
                  </a:cubicBezTo>
                  <a:cubicBezTo>
                    <a:pt x="258699" y="509207"/>
                    <a:pt x="257556" y="510445"/>
                    <a:pt x="257175" y="510921"/>
                  </a:cubicBezTo>
                  <a:cubicBezTo>
                    <a:pt x="256318" y="511969"/>
                    <a:pt x="255270" y="513207"/>
                    <a:pt x="254413" y="514160"/>
                  </a:cubicBezTo>
                  <a:cubicBezTo>
                    <a:pt x="216027" y="554260"/>
                    <a:pt x="157829" y="569690"/>
                    <a:pt x="103823" y="553212"/>
                  </a:cubicBezTo>
                  <a:cubicBezTo>
                    <a:pt x="99917" y="552260"/>
                    <a:pt x="94393" y="549974"/>
                    <a:pt x="88964" y="547497"/>
                  </a:cubicBezTo>
                  <a:cubicBezTo>
                    <a:pt x="35338" y="524732"/>
                    <a:pt x="0" y="471297"/>
                    <a:pt x="0" y="411861"/>
                  </a:cubicBezTo>
                  <a:cubicBezTo>
                    <a:pt x="0" y="355949"/>
                    <a:pt x="32099" y="304133"/>
                    <a:pt x="82106" y="279464"/>
                  </a:cubicBezTo>
                  <a:cubicBezTo>
                    <a:pt x="85058" y="277844"/>
                    <a:pt x="88011" y="276416"/>
                    <a:pt x="90964" y="275273"/>
                  </a:cubicBezTo>
                  <a:cubicBezTo>
                    <a:pt x="93917" y="274034"/>
                    <a:pt x="97060" y="272891"/>
                    <a:pt x="100108" y="271748"/>
                  </a:cubicBezTo>
                  <a:cubicBezTo>
                    <a:pt x="100679" y="271558"/>
                    <a:pt x="103251" y="270605"/>
                    <a:pt x="103823" y="270415"/>
                  </a:cubicBezTo>
                  <a:cubicBezTo>
                    <a:pt x="157925" y="253841"/>
                    <a:pt x="216217" y="269367"/>
                    <a:pt x="254413" y="309182"/>
                  </a:cubicBezTo>
                  <a:cubicBezTo>
                    <a:pt x="255651" y="310420"/>
                    <a:pt x="256794" y="311753"/>
                    <a:pt x="257746" y="313182"/>
                  </a:cubicBezTo>
                  <a:cubicBezTo>
                    <a:pt x="263652" y="318897"/>
                    <a:pt x="268796" y="321564"/>
                    <a:pt x="270510" y="321755"/>
                  </a:cubicBezTo>
                  <a:cubicBezTo>
                    <a:pt x="270700" y="321755"/>
                    <a:pt x="270796" y="321659"/>
                    <a:pt x="270986" y="321564"/>
                  </a:cubicBezTo>
                  <a:cubicBezTo>
                    <a:pt x="271177" y="321469"/>
                    <a:pt x="271367" y="321278"/>
                    <a:pt x="271653" y="321183"/>
                  </a:cubicBezTo>
                  <a:lnTo>
                    <a:pt x="271653" y="174403"/>
                  </a:lnTo>
                  <a:cubicBezTo>
                    <a:pt x="271653" y="167926"/>
                    <a:pt x="271939" y="161735"/>
                    <a:pt x="272605" y="155639"/>
                  </a:cubicBezTo>
                  <a:cubicBezTo>
                    <a:pt x="272605" y="154972"/>
                    <a:pt x="272701" y="154305"/>
                    <a:pt x="272796" y="153638"/>
                  </a:cubicBezTo>
                  <a:cubicBezTo>
                    <a:pt x="283369" y="66104"/>
                    <a:pt x="357854" y="0"/>
                    <a:pt x="446056" y="0"/>
                  </a:cubicBezTo>
                  <a:lnTo>
                    <a:pt x="917543" y="0"/>
                  </a:lnTo>
                  <a:cubicBezTo>
                    <a:pt x="1013555" y="0"/>
                    <a:pt x="1091660" y="78200"/>
                    <a:pt x="1091660" y="174403"/>
                  </a:cubicBezTo>
                  <a:cubicBezTo>
                    <a:pt x="1091660" y="197739"/>
                    <a:pt x="1072801" y="216598"/>
                    <a:pt x="1049465" y="216598"/>
                  </a:cubicBezTo>
                  <a:cubicBezTo>
                    <a:pt x="1026128" y="216598"/>
                    <a:pt x="1007269" y="197739"/>
                    <a:pt x="1007269" y="174403"/>
                  </a:cubicBezTo>
                  <a:cubicBezTo>
                    <a:pt x="1007269" y="124778"/>
                    <a:pt x="966978" y="84392"/>
                    <a:pt x="917543" y="84392"/>
                  </a:cubicBezTo>
                  <a:lnTo>
                    <a:pt x="446056" y="84392"/>
                  </a:lnTo>
                  <a:cubicBezTo>
                    <a:pt x="400907" y="84392"/>
                    <a:pt x="362712" y="117920"/>
                    <a:pt x="356711" y="162592"/>
                  </a:cubicBezTo>
                  <a:cubicBezTo>
                    <a:pt x="356711" y="162878"/>
                    <a:pt x="356711" y="163259"/>
                    <a:pt x="356711" y="163544"/>
                  </a:cubicBezTo>
                  <a:cubicBezTo>
                    <a:pt x="356330" y="167069"/>
                    <a:pt x="356140" y="170688"/>
                    <a:pt x="356140" y="174498"/>
                  </a:cubicBezTo>
                  <a:lnTo>
                    <a:pt x="356140" y="338519"/>
                  </a:lnTo>
                  <a:cubicBezTo>
                    <a:pt x="356140" y="348044"/>
                    <a:pt x="352901" y="357378"/>
                    <a:pt x="346900" y="364808"/>
                  </a:cubicBezTo>
                  <a:cubicBezTo>
                    <a:pt x="339471" y="374142"/>
                    <a:pt x="331946" y="381762"/>
                    <a:pt x="323755" y="388239"/>
                  </a:cubicBezTo>
                  <a:cubicBezTo>
                    <a:pt x="319278" y="391478"/>
                    <a:pt x="315563" y="393764"/>
                    <a:pt x="312039" y="395573"/>
                  </a:cubicBezTo>
                  <a:cubicBezTo>
                    <a:pt x="308515" y="397669"/>
                    <a:pt x="305371" y="398907"/>
                    <a:pt x="303562" y="399574"/>
                  </a:cubicBezTo>
                  <a:lnTo>
                    <a:pt x="303562" y="399574"/>
                  </a:lnTo>
                  <a:cubicBezTo>
                    <a:pt x="303562" y="399574"/>
                    <a:pt x="302609" y="399955"/>
                    <a:pt x="302133" y="400145"/>
                  </a:cubicBezTo>
                  <a:cubicBezTo>
                    <a:pt x="302133" y="400145"/>
                    <a:pt x="302133" y="400145"/>
                    <a:pt x="302038" y="400145"/>
                  </a:cubicBezTo>
                  <a:cubicBezTo>
                    <a:pt x="267271" y="414147"/>
                    <a:pt x="228409" y="404050"/>
                    <a:pt x="198311" y="372904"/>
                  </a:cubicBezTo>
                  <a:cubicBezTo>
                    <a:pt x="195739" y="370618"/>
                    <a:pt x="193548" y="368141"/>
                    <a:pt x="192024" y="366332"/>
                  </a:cubicBezTo>
                  <a:cubicBezTo>
                    <a:pt x="175736" y="350330"/>
                    <a:pt x="151829" y="344138"/>
                    <a:pt x="128397" y="351282"/>
                  </a:cubicBezTo>
                  <a:cubicBezTo>
                    <a:pt x="126873" y="351854"/>
                    <a:pt x="125349" y="352330"/>
                    <a:pt x="124016" y="352997"/>
                  </a:cubicBezTo>
                  <a:cubicBezTo>
                    <a:pt x="123349" y="353282"/>
                    <a:pt x="122682" y="353568"/>
                    <a:pt x="122111" y="353854"/>
                  </a:cubicBezTo>
                  <a:cubicBezTo>
                    <a:pt x="121444" y="354235"/>
                    <a:pt x="120682" y="354616"/>
                    <a:pt x="120015" y="354902"/>
                  </a:cubicBezTo>
                  <a:cubicBezTo>
                    <a:pt x="98298" y="365284"/>
                    <a:pt x="84296" y="387668"/>
                    <a:pt x="84296" y="411956"/>
                  </a:cubicBezTo>
                  <a:cubicBezTo>
                    <a:pt x="84296" y="437483"/>
                    <a:pt x="99536" y="460439"/>
                    <a:pt x="123063" y="470440"/>
                  </a:cubicBezTo>
                  <a:lnTo>
                    <a:pt x="127063" y="472250"/>
                  </a:lnTo>
                  <a:cubicBezTo>
                    <a:pt x="134874" y="474631"/>
                    <a:pt x="141161" y="475583"/>
                    <a:pt x="147638" y="475583"/>
                  </a:cubicBezTo>
                  <a:cubicBezTo>
                    <a:pt x="164497" y="475583"/>
                    <a:pt x="180308" y="469011"/>
                    <a:pt x="192310" y="457105"/>
                  </a:cubicBezTo>
                  <a:cubicBezTo>
                    <a:pt x="193643" y="455486"/>
                    <a:pt x="195644" y="453104"/>
                    <a:pt x="198215" y="450342"/>
                  </a:cubicBezTo>
                  <a:cubicBezTo>
                    <a:pt x="228219" y="421196"/>
                    <a:pt x="264414" y="411099"/>
                    <a:pt x="296704" y="421767"/>
                  </a:cubicBezTo>
                  <a:cubicBezTo>
                    <a:pt x="297371" y="421958"/>
                    <a:pt x="298037" y="422243"/>
                    <a:pt x="298704" y="422529"/>
                  </a:cubicBezTo>
                  <a:cubicBezTo>
                    <a:pt x="299180" y="422624"/>
                    <a:pt x="299657" y="422815"/>
                    <a:pt x="300133" y="423005"/>
                  </a:cubicBezTo>
                  <a:cubicBezTo>
                    <a:pt x="303562" y="424148"/>
                    <a:pt x="308038" y="425863"/>
                    <a:pt x="313182" y="429006"/>
                  </a:cubicBezTo>
                  <a:cubicBezTo>
                    <a:pt x="325279" y="435769"/>
                    <a:pt x="336328" y="445675"/>
                    <a:pt x="346900" y="459105"/>
                  </a:cubicBezTo>
                  <a:cubicBezTo>
                    <a:pt x="352806" y="466535"/>
                    <a:pt x="356045" y="475774"/>
                    <a:pt x="356045" y="485299"/>
                  </a:cubicBezTo>
                  <a:lnTo>
                    <a:pt x="356045" y="649319"/>
                  </a:lnTo>
                  <a:cubicBezTo>
                    <a:pt x="356045" y="652748"/>
                    <a:pt x="356235" y="656177"/>
                    <a:pt x="356616" y="659416"/>
                  </a:cubicBezTo>
                  <a:cubicBezTo>
                    <a:pt x="361664" y="705041"/>
                    <a:pt x="400145" y="739331"/>
                    <a:pt x="446056" y="739331"/>
                  </a:cubicBezTo>
                  <a:lnTo>
                    <a:pt x="591407" y="739331"/>
                  </a:lnTo>
                  <a:cubicBezTo>
                    <a:pt x="591407" y="739331"/>
                    <a:pt x="591788" y="738473"/>
                    <a:pt x="591884" y="738283"/>
                  </a:cubicBezTo>
                  <a:cubicBezTo>
                    <a:pt x="591884" y="736759"/>
                    <a:pt x="589217" y="731044"/>
                    <a:pt x="583121" y="725043"/>
                  </a:cubicBezTo>
                  <a:cubicBezTo>
                    <a:pt x="582359" y="724376"/>
                    <a:pt x="580073" y="722281"/>
                    <a:pt x="579406" y="721614"/>
                  </a:cubicBezTo>
                  <a:cubicBezTo>
                    <a:pt x="545973" y="689420"/>
                    <a:pt x="529780" y="644557"/>
                    <a:pt x="534924" y="598646"/>
                  </a:cubicBezTo>
                  <a:cubicBezTo>
                    <a:pt x="541877" y="530543"/>
                    <a:pt x="599218" y="474059"/>
                    <a:pt x="668084" y="467678"/>
                  </a:cubicBezTo>
                  <a:cubicBezTo>
                    <a:pt x="688562" y="465868"/>
                    <a:pt x="708470" y="468154"/>
                    <a:pt x="727424" y="474536"/>
                  </a:cubicBezTo>
                  <a:cubicBezTo>
                    <a:pt x="731234" y="475583"/>
                    <a:pt x="734854" y="476822"/>
                    <a:pt x="738188" y="478346"/>
                  </a:cubicBezTo>
                  <a:cubicBezTo>
                    <a:pt x="738759" y="478536"/>
                    <a:pt x="739426" y="478822"/>
                    <a:pt x="739997" y="479012"/>
                  </a:cubicBezTo>
                  <a:cubicBezTo>
                    <a:pt x="743807" y="480536"/>
                    <a:pt x="748189" y="482441"/>
                    <a:pt x="753047" y="485394"/>
                  </a:cubicBezTo>
                  <a:cubicBezTo>
                    <a:pt x="801624" y="510635"/>
                    <a:pt x="831723" y="560356"/>
                    <a:pt x="831723" y="615791"/>
                  </a:cubicBezTo>
                  <a:cubicBezTo>
                    <a:pt x="831723" y="656558"/>
                    <a:pt x="815626" y="694468"/>
                    <a:pt x="786384" y="722471"/>
                  </a:cubicBezTo>
                  <a:cubicBezTo>
                    <a:pt x="785336" y="723519"/>
                    <a:pt x="784193" y="724472"/>
                    <a:pt x="783050" y="725329"/>
                  </a:cubicBezTo>
                  <a:cubicBezTo>
                    <a:pt x="782860" y="725424"/>
                    <a:pt x="782003" y="726186"/>
                    <a:pt x="780669" y="727329"/>
                  </a:cubicBezTo>
                  <a:cubicBezTo>
                    <a:pt x="774859" y="733806"/>
                    <a:pt x="773621" y="738188"/>
                    <a:pt x="773621" y="739045"/>
                  </a:cubicBezTo>
                  <a:cubicBezTo>
                    <a:pt x="773621" y="739045"/>
                    <a:pt x="773621" y="739235"/>
                    <a:pt x="773621" y="739331"/>
                  </a:cubicBezTo>
                  <a:lnTo>
                    <a:pt x="917353" y="739331"/>
                  </a:lnTo>
                  <a:cubicBezTo>
                    <a:pt x="966788" y="739331"/>
                    <a:pt x="1007078" y="698945"/>
                    <a:pt x="1007078" y="649319"/>
                  </a:cubicBezTo>
                  <a:cubicBezTo>
                    <a:pt x="1007078" y="625983"/>
                    <a:pt x="1025938" y="607124"/>
                    <a:pt x="1049274" y="607124"/>
                  </a:cubicBezTo>
                  <a:cubicBezTo>
                    <a:pt x="1072610" y="607124"/>
                    <a:pt x="1091470" y="625983"/>
                    <a:pt x="1091470" y="649319"/>
                  </a:cubicBezTo>
                  <a:cubicBezTo>
                    <a:pt x="1091470" y="745522"/>
                    <a:pt x="1013365" y="823722"/>
                    <a:pt x="917353" y="8237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"/>
            <p:cNvSpPr/>
            <p:nvPr/>
          </p:nvSpPr>
          <p:spPr>
            <a:xfrm>
              <a:off x="5300281" y="2634519"/>
              <a:ext cx="823626" cy="1092231"/>
            </a:xfrm>
            <a:custGeom>
              <a:avLst/>
              <a:gdLst/>
              <a:ahLst/>
              <a:cxnLst/>
              <a:rect l="l" t="t" r="r" b="b"/>
              <a:pathLst>
                <a:path w="823626" h="1092231" extrusionOk="0">
                  <a:moveTo>
                    <a:pt x="649034" y="1092232"/>
                  </a:moveTo>
                  <a:lnTo>
                    <a:pt x="174403" y="1092232"/>
                  </a:lnTo>
                  <a:cubicBezTo>
                    <a:pt x="78200" y="1092232"/>
                    <a:pt x="0" y="1014032"/>
                    <a:pt x="0" y="917829"/>
                  </a:cubicBezTo>
                  <a:cubicBezTo>
                    <a:pt x="0" y="894493"/>
                    <a:pt x="18860" y="875633"/>
                    <a:pt x="42196" y="875633"/>
                  </a:cubicBezTo>
                  <a:cubicBezTo>
                    <a:pt x="65532" y="875633"/>
                    <a:pt x="84392" y="894493"/>
                    <a:pt x="84392" y="917829"/>
                  </a:cubicBezTo>
                  <a:cubicBezTo>
                    <a:pt x="84392" y="967454"/>
                    <a:pt x="124777" y="1007840"/>
                    <a:pt x="174403" y="1007840"/>
                  </a:cubicBezTo>
                  <a:lnTo>
                    <a:pt x="649034" y="1007840"/>
                  </a:lnTo>
                  <a:cubicBezTo>
                    <a:pt x="694182" y="1007840"/>
                    <a:pt x="732568" y="974312"/>
                    <a:pt x="738283" y="929831"/>
                  </a:cubicBezTo>
                  <a:cubicBezTo>
                    <a:pt x="738949" y="925354"/>
                    <a:pt x="739045" y="921544"/>
                    <a:pt x="739045" y="917829"/>
                  </a:cubicBezTo>
                  <a:lnTo>
                    <a:pt x="739045" y="774383"/>
                  </a:lnTo>
                  <a:cubicBezTo>
                    <a:pt x="739045" y="774383"/>
                    <a:pt x="738854" y="774287"/>
                    <a:pt x="738759" y="774192"/>
                  </a:cubicBezTo>
                  <a:cubicBezTo>
                    <a:pt x="738759" y="774192"/>
                    <a:pt x="738664" y="774192"/>
                    <a:pt x="738664" y="774192"/>
                  </a:cubicBezTo>
                  <a:cubicBezTo>
                    <a:pt x="736759" y="774573"/>
                    <a:pt x="731901" y="776764"/>
                    <a:pt x="726567" y="781907"/>
                  </a:cubicBezTo>
                  <a:cubicBezTo>
                    <a:pt x="725995" y="782479"/>
                    <a:pt x="725138" y="783431"/>
                    <a:pt x="724853" y="783812"/>
                  </a:cubicBezTo>
                  <a:cubicBezTo>
                    <a:pt x="724186" y="784670"/>
                    <a:pt x="723138" y="785812"/>
                    <a:pt x="722376" y="786670"/>
                  </a:cubicBezTo>
                  <a:cubicBezTo>
                    <a:pt x="683324" y="827532"/>
                    <a:pt x="620268" y="842582"/>
                    <a:pt x="568833" y="824484"/>
                  </a:cubicBezTo>
                  <a:cubicBezTo>
                    <a:pt x="563785" y="823055"/>
                    <a:pt x="559118" y="821055"/>
                    <a:pt x="554450" y="818864"/>
                  </a:cubicBezTo>
                  <a:cubicBezTo>
                    <a:pt x="524828" y="805434"/>
                    <a:pt x="500348" y="782193"/>
                    <a:pt x="485299" y="753428"/>
                  </a:cubicBezTo>
                  <a:cubicBezTo>
                    <a:pt x="482156" y="748284"/>
                    <a:pt x="480155" y="743617"/>
                    <a:pt x="478727" y="739902"/>
                  </a:cubicBezTo>
                  <a:cubicBezTo>
                    <a:pt x="478536" y="739331"/>
                    <a:pt x="478250" y="738759"/>
                    <a:pt x="478060" y="738187"/>
                  </a:cubicBezTo>
                  <a:cubicBezTo>
                    <a:pt x="476631" y="734854"/>
                    <a:pt x="475774" y="731996"/>
                    <a:pt x="475107" y="730091"/>
                  </a:cubicBezTo>
                  <a:cubicBezTo>
                    <a:pt x="468249" y="710946"/>
                    <a:pt x="465582" y="689610"/>
                    <a:pt x="467487" y="668655"/>
                  </a:cubicBezTo>
                  <a:cubicBezTo>
                    <a:pt x="472059" y="619125"/>
                    <a:pt x="502825" y="573977"/>
                    <a:pt x="547783" y="550640"/>
                  </a:cubicBezTo>
                  <a:cubicBezTo>
                    <a:pt x="549212" y="549688"/>
                    <a:pt x="551879" y="548450"/>
                    <a:pt x="554831" y="547211"/>
                  </a:cubicBezTo>
                  <a:cubicBezTo>
                    <a:pt x="559308" y="545021"/>
                    <a:pt x="564071" y="543211"/>
                    <a:pt x="569214" y="541782"/>
                  </a:cubicBezTo>
                  <a:cubicBezTo>
                    <a:pt x="578644" y="538544"/>
                    <a:pt x="588455" y="536353"/>
                    <a:pt x="598361" y="535210"/>
                  </a:cubicBezTo>
                  <a:cubicBezTo>
                    <a:pt x="644938" y="530352"/>
                    <a:pt x="689801" y="546640"/>
                    <a:pt x="721519" y="579977"/>
                  </a:cubicBezTo>
                  <a:cubicBezTo>
                    <a:pt x="721519" y="579977"/>
                    <a:pt x="723424" y="581882"/>
                    <a:pt x="726186" y="585026"/>
                  </a:cubicBezTo>
                  <a:cubicBezTo>
                    <a:pt x="730186" y="589121"/>
                    <a:pt x="735520" y="591884"/>
                    <a:pt x="737711" y="592264"/>
                  </a:cubicBezTo>
                  <a:cubicBezTo>
                    <a:pt x="738188" y="591979"/>
                    <a:pt x="738664" y="591788"/>
                    <a:pt x="739140" y="591503"/>
                  </a:cubicBezTo>
                  <a:lnTo>
                    <a:pt x="739140" y="446532"/>
                  </a:lnTo>
                  <a:cubicBezTo>
                    <a:pt x="739140" y="443103"/>
                    <a:pt x="739140" y="439769"/>
                    <a:pt x="738569" y="436531"/>
                  </a:cubicBezTo>
                  <a:cubicBezTo>
                    <a:pt x="732758" y="390239"/>
                    <a:pt x="694468" y="356425"/>
                    <a:pt x="649129" y="356425"/>
                  </a:cubicBezTo>
                  <a:lnTo>
                    <a:pt x="485108" y="356425"/>
                  </a:lnTo>
                  <a:cubicBezTo>
                    <a:pt x="475679" y="356425"/>
                    <a:pt x="466630" y="353282"/>
                    <a:pt x="459200" y="347567"/>
                  </a:cubicBezTo>
                  <a:cubicBezTo>
                    <a:pt x="427196" y="322707"/>
                    <a:pt x="418910" y="295466"/>
                    <a:pt x="417576" y="276987"/>
                  </a:cubicBezTo>
                  <a:cubicBezTo>
                    <a:pt x="415576" y="250412"/>
                    <a:pt x="426625" y="223171"/>
                    <a:pt x="448437" y="200311"/>
                  </a:cubicBezTo>
                  <a:cubicBezTo>
                    <a:pt x="452057" y="196691"/>
                    <a:pt x="455009" y="194024"/>
                    <a:pt x="456914" y="192405"/>
                  </a:cubicBezTo>
                  <a:cubicBezTo>
                    <a:pt x="468916" y="180403"/>
                    <a:pt x="475583" y="164497"/>
                    <a:pt x="475583" y="147638"/>
                  </a:cubicBezTo>
                  <a:cubicBezTo>
                    <a:pt x="475583" y="112776"/>
                    <a:pt x="447104" y="84296"/>
                    <a:pt x="412052" y="84296"/>
                  </a:cubicBezTo>
                  <a:cubicBezTo>
                    <a:pt x="377000" y="84296"/>
                    <a:pt x="348520" y="112681"/>
                    <a:pt x="348520" y="147638"/>
                  </a:cubicBezTo>
                  <a:cubicBezTo>
                    <a:pt x="348520" y="164687"/>
                    <a:pt x="354997" y="180499"/>
                    <a:pt x="366713" y="192310"/>
                  </a:cubicBezTo>
                  <a:cubicBezTo>
                    <a:pt x="368713" y="194024"/>
                    <a:pt x="371570" y="196596"/>
                    <a:pt x="374809" y="200216"/>
                  </a:cubicBezTo>
                  <a:cubicBezTo>
                    <a:pt x="383858" y="208978"/>
                    <a:pt x="408527" y="237458"/>
                    <a:pt x="406337" y="275939"/>
                  </a:cubicBezTo>
                  <a:cubicBezTo>
                    <a:pt x="405194" y="294799"/>
                    <a:pt x="397097" y="322517"/>
                    <a:pt x="364427" y="347663"/>
                  </a:cubicBezTo>
                  <a:cubicBezTo>
                    <a:pt x="356997" y="353378"/>
                    <a:pt x="347948" y="356425"/>
                    <a:pt x="338614" y="356425"/>
                  </a:cubicBezTo>
                  <a:lnTo>
                    <a:pt x="174593" y="356425"/>
                  </a:lnTo>
                  <a:cubicBezTo>
                    <a:pt x="124968" y="356425"/>
                    <a:pt x="84582" y="396812"/>
                    <a:pt x="84582" y="446437"/>
                  </a:cubicBezTo>
                  <a:cubicBezTo>
                    <a:pt x="84582" y="469773"/>
                    <a:pt x="65723" y="488633"/>
                    <a:pt x="42386" y="488633"/>
                  </a:cubicBezTo>
                  <a:cubicBezTo>
                    <a:pt x="19050" y="488633"/>
                    <a:pt x="191" y="469773"/>
                    <a:pt x="191" y="446437"/>
                  </a:cubicBezTo>
                  <a:cubicBezTo>
                    <a:pt x="191" y="350234"/>
                    <a:pt x="78391" y="272034"/>
                    <a:pt x="174593" y="272034"/>
                  </a:cubicBezTo>
                  <a:lnTo>
                    <a:pt x="321469" y="272034"/>
                  </a:lnTo>
                  <a:cubicBezTo>
                    <a:pt x="321755" y="271463"/>
                    <a:pt x="321945" y="271082"/>
                    <a:pt x="322040" y="270891"/>
                  </a:cubicBezTo>
                  <a:cubicBezTo>
                    <a:pt x="322040" y="269367"/>
                    <a:pt x="319373" y="263938"/>
                    <a:pt x="314230" y="258890"/>
                  </a:cubicBezTo>
                  <a:lnTo>
                    <a:pt x="312230" y="256794"/>
                  </a:lnTo>
                  <a:cubicBezTo>
                    <a:pt x="310896" y="255746"/>
                    <a:pt x="310706" y="255556"/>
                    <a:pt x="309467" y="254413"/>
                  </a:cubicBezTo>
                  <a:cubicBezTo>
                    <a:pt x="280225" y="226409"/>
                    <a:pt x="264128" y="188500"/>
                    <a:pt x="264128" y="147733"/>
                  </a:cubicBezTo>
                  <a:cubicBezTo>
                    <a:pt x="264128" y="66294"/>
                    <a:pt x="330518" y="0"/>
                    <a:pt x="412052" y="0"/>
                  </a:cubicBezTo>
                  <a:cubicBezTo>
                    <a:pt x="493586" y="0"/>
                    <a:pt x="559975" y="66294"/>
                    <a:pt x="559975" y="147733"/>
                  </a:cubicBezTo>
                  <a:cubicBezTo>
                    <a:pt x="559975" y="188309"/>
                    <a:pt x="543782" y="226219"/>
                    <a:pt x="514350" y="254413"/>
                  </a:cubicBezTo>
                  <a:cubicBezTo>
                    <a:pt x="513302" y="255461"/>
                    <a:pt x="512159" y="256413"/>
                    <a:pt x="511016" y="257270"/>
                  </a:cubicBezTo>
                  <a:cubicBezTo>
                    <a:pt x="511016" y="257270"/>
                    <a:pt x="510064" y="258127"/>
                    <a:pt x="508825" y="259366"/>
                  </a:cubicBezTo>
                  <a:cubicBezTo>
                    <a:pt x="503587" y="264890"/>
                    <a:pt x="501777" y="269843"/>
                    <a:pt x="501777" y="270891"/>
                  </a:cubicBezTo>
                  <a:cubicBezTo>
                    <a:pt x="501777" y="271082"/>
                    <a:pt x="501968" y="271463"/>
                    <a:pt x="502348" y="272034"/>
                  </a:cubicBezTo>
                  <a:lnTo>
                    <a:pt x="649129" y="272034"/>
                  </a:lnTo>
                  <a:cubicBezTo>
                    <a:pt x="736854" y="272034"/>
                    <a:pt x="811244" y="337661"/>
                    <a:pt x="822103" y="424624"/>
                  </a:cubicBezTo>
                  <a:cubicBezTo>
                    <a:pt x="823055" y="430721"/>
                    <a:pt x="823532" y="438626"/>
                    <a:pt x="823532" y="446437"/>
                  </a:cubicBezTo>
                  <a:lnTo>
                    <a:pt x="823532" y="609029"/>
                  </a:lnTo>
                  <a:cubicBezTo>
                    <a:pt x="823532" y="618458"/>
                    <a:pt x="820388" y="627602"/>
                    <a:pt x="814578" y="635032"/>
                  </a:cubicBezTo>
                  <a:cubicBezTo>
                    <a:pt x="803624" y="649034"/>
                    <a:pt x="791242" y="659606"/>
                    <a:pt x="777811" y="666464"/>
                  </a:cubicBezTo>
                  <a:cubicBezTo>
                    <a:pt x="774097" y="668655"/>
                    <a:pt x="770858" y="669893"/>
                    <a:pt x="769049" y="670655"/>
                  </a:cubicBezTo>
                  <a:cubicBezTo>
                    <a:pt x="733520" y="684276"/>
                    <a:pt x="694753" y="673608"/>
                    <a:pt x="664369" y="642366"/>
                  </a:cubicBezTo>
                  <a:lnTo>
                    <a:pt x="660940" y="638556"/>
                  </a:lnTo>
                  <a:cubicBezTo>
                    <a:pt x="646652" y="623602"/>
                    <a:pt x="627983" y="616744"/>
                    <a:pt x="607600" y="618839"/>
                  </a:cubicBezTo>
                  <a:cubicBezTo>
                    <a:pt x="603885" y="619316"/>
                    <a:pt x="599694" y="620268"/>
                    <a:pt x="595789" y="621697"/>
                  </a:cubicBezTo>
                  <a:cubicBezTo>
                    <a:pt x="594455" y="622173"/>
                    <a:pt x="593027" y="622649"/>
                    <a:pt x="591693" y="622935"/>
                  </a:cubicBezTo>
                  <a:cubicBezTo>
                    <a:pt x="590074" y="623792"/>
                    <a:pt x="588645" y="624459"/>
                    <a:pt x="587121" y="625031"/>
                  </a:cubicBezTo>
                  <a:cubicBezTo>
                    <a:pt x="566166" y="636556"/>
                    <a:pt x="553403" y="655606"/>
                    <a:pt x="551498" y="676180"/>
                  </a:cubicBezTo>
                  <a:cubicBezTo>
                    <a:pt x="550736" y="684848"/>
                    <a:pt x="551783" y="693515"/>
                    <a:pt x="554546" y="701231"/>
                  </a:cubicBezTo>
                  <a:cubicBezTo>
                    <a:pt x="554736" y="701707"/>
                    <a:pt x="555212" y="703326"/>
                    <a:pt x="555593" y="704374"/>
                  </a:cubicBezTo>
                  <a:cubicBezTo>
                    <a:pt x="556451" y="706088"/>
                    <a:pt x="557117" y="707898"/>
                    <a:pt x="557784" y="709708"/>
                  </a:cubicBezTo>
                  <a:cubicBezTo>
                    <a:pt x="558451" y="710946"/>
                    <a:pt x="559022" y="711994"/>
                    <a:pt x="559689" y="713327"/>
                  </a:cubicBezTo>
                  <a:cubicBezTo>
                    <a:pt x="565976" y="725900"/>
                    <a:pt x="576548" y="735997"/>
                    <a:pt x="589502" y="741902"/>
                  </a:cubicBezTo>
                  <a:lnTo>
                    <a:pt x="592550" y="743236"/>
                  </a:lnTo>
                  <a:cubicBezTo>
                    <a:pt x="593979" y="743617"/>
                    <a:pt x="594741" y="743807"/>
                    <a:pt x="596170" y="744379"/>
                  </a:cubicBezTo>
                  <a:cubicBezTo>
                    <a:pt x="616744" y="751904"/>
                    <a:pt x="643509" y="745998"/>
                    <a:pt x="660464" y="729044"/>
                  </a:cubicBezTo>
                  <a:cubicBezTo>
                    <a:pt x="661892" y="727329"/>
                    <a:pt x="664274" y="724662"/>
                    <a:pt x="667322" y="721614"/>
                  </a:cubicBezTo>
                  <a:cubicBezTo>
                    <a:pt x="694658" y="695135"/>
                    <a:pt x="727710" y="684467"/>
                    <a:pt x="758666" y="691706"/>
                  </a:cubicBezTo>
                  <a:cubicBezTo>
                    <a:pt x="760571" y="692182"/>
                    <a:pt x="762476" y="692753"/>
                    <a:pt x="764286" y="693420"/>
                  </a:cubicBezTo>
                  <a:cubicBezTo>
                    <a:pt x="765239" y="693706"/>
                    <a:pt x="766096" y="693992"/>
                    <a:pt x="766858" y="694277"/>
                  </a:cubicBezTo>
                  <a:cubicBezTo>
                    <a:pt x="784670" y="700754"/>
                    <a:pt x="800672" y="712851"/>
                    <a:pt x="814483" y="730187"/>
                  </a:cubicBezTo>
                  <a:cubicBezTo>
                    <a:pt x="820388" y="737616"/>
                    <a:pt x="823627" y="746951"/>
                    <a:pt x="823627" y="756476"/>
                  </a:cubicBezTo>
                  <a:lnTo>
                    <a:pt x="823627" y="917639"/>
                  </a:lnTo>
                  <a:cubicBezTo>
                    <a:pt x="823627" y="925735"/>
                    <a:pt x="823151" y="933736"/>
                    <a:pt x="822007" y="941356"/>
                  </a:cubicBezTo>
                  <a:cubicBezTo>
                    <a:pt x="810863" y="1026890"/>
                    <a:pt x="736568" y="1092041"/>
                    <a:pt x="649224" y="1092041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1" name="Google Shape;1781;p4"/>
            <p:cNvGrpSpPr/>
            <p:nvPr/>
          </p:nvGrpSpPr>
          <p:grpSpPr>
            <a:xfrm>
              <a:off x="6479381" y="2491835"/>
              <a:ext cx="1063425" cy="1878139"/>
              <a:chOff x="6479381" y="2491835"/>
              <a:chExt cx="1063425" cy="1878139"/>
            </a:xfrm>
          </p:grpSpPr>
          <p:sp>
            <p:nvSpPr>
              <p:cNvPr id="1782" name="Google Shape;1782;p4"/>
              <p:cNvSpPr/>
              <p:nvPr/>
            </p:nvSpPr>
            <p:spPr>
              <a:xfrm>
                <a:off x="6986587" y="249183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60"/>
                      <a:pt x="95059" y="0"/>
                      <a:pt x="211931" y="0"/>
                    </a:cubicBezTo>
                    <a:cubicBezTo>
                      <a:pt x="328803" y="0"/>
                      <a:pt x="423863" y="95060"/>
                      <a:pt x="423863" y="211931"/>
                    </a:cubicBezTo>
                    <a:cubicBezTo>
                      <a:pt x="423863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637" y="339471"/>
                      <a:pt x="211931" y="339471"/>
                    </a:cubicBezTo>
                    <a:cubicBezTo>
                      <a:pt x="282226" y="339471"/>
                      <a:pt x="339471" y="282226"/>
                      <a:pt x="339471" y="211931"/>
                    </a:cubicBezTo>
                    <a:cubicBezTo>
                      <a:pt x="339471" y="141637"/>
                      <a:pt x="282321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4"/>
              <p:cNvSpPr/>
              <p:nvPr/>
            </p:nvSpPr>
            <p:spPr>
              <a:xfrm>
                <a:off x="6479381" y="2914459"/>
                <a:ext cx="1063425" cy="1455515"/>
              </a:xfrm>
              <a:custGeom>
                <a:avLst/>
                <a:gdLst/>
                <a:ahLst/>
                <a:cxnLst/>
                <a:rect l="l" t="t" r="r" b="b"/>
                <a:pathLst>
                  <a:path w="1063425" h="1455515" extrusionOk="0">
                    <a:moveTo>
                      <a:pt x="617506" y="1455515"/>
                    </a:moveTo>
                    <a:cubicBezTo>
                      <a:pt x="581882" y="1455515"/>
                      <a:pt x="531400" y="1436180"/>
                      <a:pt x="492728" y="1344359"/>
                    </a:cubicBezTo>
                    <a:cubicBezTo>
                      <a:pt x="492252" y="1343216"/>
                      <a:pt x="491871" y="1342073"/>
                      <a:pt x="491490" y="1340930"/>
                    </a:cubicBezTo>
                    <a:lnTo>
                      <a:pt x="391859" y="1032605"/>
                    </a:lnTo>
                    <a:cubicBezTo>
                      <a:pt x="390811" y="1029367"/>
                      <a:pt x="390144" y="1026033"/>
                      <a:pt x="389954" y="1022604"/>
                    </a:cubicBezTo>
                    <a:cubicBezTo>
                      <a:pt x="388430" y="1000887"/>
                      <a:pt x="390906" y="979075"/>
                      <a:pt x="397192" y="959549"/>
                    </a:cubicBezTo>
                    <a:cubicBezTo>
                      <a:pt x="398145" y="956786"/>
                      <a:pt x="399288" y="954119"/>
                      <a:pt x="400717" y="951548"/>
                    </a:cubicBezTo>
                    <a:lnTo>
                      <a:pt x="567309" y="658940"/>
                    </a:lnTo>
                    <a:cubicBezTo>
                      <a:pt x="563975" y="645890"/>
                      <a:pt x="562356" y="632079"/>
                      <a:pt x="562356" y="617696"/>
                    </a:cubicBezTo>
                    <a:lnTo>
                      <a:pt x="562356" y="441770"/>
                    </a:lnTo>
                    <a:lnTo>
                      <a:pt x="529685" y="474345"/>
                    </a:lnTo>
                    <a:cubicBezTo>
                      <a:pt x="521780" y="482251"/>
                      <a:pt x="511016" y="486632"/>
                      <a:pt x="499872" y="486632"/>
                    </a:cubicBezTo>
                    <a:lnTo>
                      <a:pt x="112776" y="486632"/>
                    </a:lnTo>
                    <a:cubicBezTo>
                      <a:pt x="50578" y="486632"/>
                      <a:pt x="0" y="436055"/>
                      <a:pt x="0" y="373856"/>
                    </a:cubicBezTo>
                    <a:cubicBezTo>
                      <a:pt x="0" y="311658"/>
                      <a:pt x="50578" y="259366"/>
                      <a:pt x="112776" y="259366"/>
                    </a:cubicBezTo>
                    <a:lnTo>
                      <a:pt x="423005" y="259366"/>
                    </a:lnTo>
                    <a:lnTo>
                      <a:pt x="572262" y="110109"/>
                    </a:lnTo>
                    <a:cubicBezTo>
                      <a:pt x="595979" y="44768"/>
                      <a:pt x="659035" y="0"/>
                      <a:pt x="729329" y="0"/>
                    </a:cubicBezTo>
                    <a:cubicBezTo>
                      <a:pt x="824198" y="0"/>
                      <a:pt x="899255" y="75057"/>
                      <a:pt x="899255" y="167354"/>
                    </a:cubicBezTo>
                    <a:lnTo>
                      <a:pt x="899255" y="747808"/>
                    </a:lnTo>
                    <a:cubicBezTo>
                      <a:pt x="899255" y="770763"/>
                      <a:pt x="899255" y="786098"/>
                      <a:pt x="892016" y="804862"/>
                    </a:cubicBezTo>
                    <a:lnTo>
                      <a:pt x="904970" y="975646"/>
                    </a:lnTo>
                    <a:cubicBezTo>
                      <a:pt x="905923" y="986790"/>
                      <a:pt x="908780" y="997267"/>
                      <a:pt x="913543" y="1006412"/>
                    </a:cubicBezTo>
                    <a:lnTo>
                      <a:pt x="1043845" y="1269587"/>
                    </a:lnTo>
                    <a:cubicBezTo>
                      <a:pt x="1063943" y="1309592"/>
                      <a:pt x="1068610" y="1345692"/>
                      <a:pt x="1057656" y="1376839"/>
                    </a:cubicBezTo>
                    <a:cubicBezTo>
                      <a:pt x="1048607" y="1402652"/>
                      <a:pt x="1029081" y="1423321"/>
                      <a:pt x="1001268" y="1436656"/>
                    </a:cubicBezTo>
                    <a:cubicBezTo>
                      <a:pt x="993172" y="1441323"/>
                      <a:pt x="974693" y="1450181"/>
                      <a:pt x="950309" y="1450181"/>
                    </a:cubicBezTo>
                    <a:cubicBezTo>
                      <a:pt x="918020" y="1450181"/>
                      <a:pt x="871823" y="1435227"/>
                      <a:pt x="835247" y="1364171"/>
                    </a:cubicBezTo>
                    <a:lnTo>
                      <a:pt x="697230" y="1078516"/>
                    </a:lnTo>
                    <a:cubicBezTo>
                      <a:pt x="688277" y="1060609"/>
                      <a:pt x="682371" y="1039463"/>
                      <a:pt x="680561" y="1017937"/>
                    </a:cubicBezTo>
                    <a:lnTo>
                      <a:pt x="673132" y="925830"/>
                    </a:lnTo>
                    <a:lnTo>
                      <a:pt x="619697" y="1008317"/>
                    </a:lnTo>
                    <a:cubicBezTo>
                      <a:pt x="617982" y="1016032"/>
                      <a:pt x="617220" y="1023842"/>
                      <a:pt x="617315" y="1031748"/>
                    </a:cubicBezTo>
                    <a:lnTo>
                      <a:pt x="706469" y="1285113"/>
                    </a:lnTo>
                    <a:cubicBezTo>
                      <a:pt x="721805" y="1338167"/>
                      <a:pt x="740950" y="1404080"/>
                      <a:pt x="662083" y="1444085"/>
                    </a:cubicBezTo>
                    <a:cubicBezTo>
                      <a:pt x="655034" y="1448086"/>
                      <a:pt x="639128" y="1455515"/>
                      <a:pt x="617411" y="1455515"/>
                    </a:cubicBezTo>
                    <a:close/>
                    <a:moveTo>
                      <a:pt x="571214" y="1313212"/>
                    </a:moveTo>
                    <a:cubicBezTo>
                      <a:pt x="590741" y="1358837"/>
                      <a:pt x="609410" y="1371124"/>
                      <a:pt x="617506" y="1371124"/>
                    </a:cubicBezTo>
                    <a:cubicBezTo>
                      <a:pt x="619506" y="1371124"/>
                      <a:pt x="620839" y="1370552"/>
                      <a:pt x="620839" y="1370457"/>
                    </a:cubicBezTo>
                    <a:cubicBezTo>
                      <a:pt x="640175" y="1360742"/>
                      <a:pt x="640461" y="1360646"/>
                      <a:pt x="625412" y="1308640"/>
                    </a:cubicBezTo>
                    <a:lnTo>
                      <a:pt x="622649" y="1299115"/>
                    </a:lnTo>
                    <a:lnTo>
                      <a:pt x="535686" y="1054037"/>
                    </a:lnTo>
                    <a:cubicBezTo>
                      <a:pt x="534448" y="1050417"/>
                      <a:pt x="533591" y="1046702"/>
                      <a:pt x="533400" y="1042892"/>
                    </a:cubicBezTo>
                    <a:cubicBezTo>
                      <a:pt x="531876" y="1021747"/>
                      <a:pt x="534162" y="1000506"/>
                      <a:pt x="539877" y="979932"/>
                    </a:cubicBezTo>
                    <a:cubicBezTo>
                      <a:pt x="541020" y="975836"/>
                      <a:pt x="542830" y="971931"/>
                      <a:pt x="545116" y="968407"/>
                    </a:cubicBezTo>
                    <a:lnTo>
                      <a:pt x="653701" y="800767"/>
                    </a:lnTo>
                    <a:cubicBezTo>
                      <a:pt x="663512" y="785717"/>
                      <a:pt x="679895" y="776859"/>
                      <a:pt x="697516" y="776859"/>
                    </a:cubicBezTo>
                    <a:cubicBezTo>
                      <a:pt x="724853" y="776859"/>
                      <a:pt x="747331" y="797338"/>
                      <a:pt x="749713" y="824484"/>
                    </a:cubicBezTo>
                    <a:lnTo>
                      <a:pt x="764667" y="1011079"/>
                    </a:lnTo>
                    <a:cubicBezTo>
                      <a:pt x="765620" y="1021842"/>
                      <a:pt x="768477" y="1032415"/>
                      <a:pt x="773049" y="1041464"/>
                    </a:cubicBezTo>
                    <a:lnTo>
                      <a:pt x="910876" y="1326642"/>
                    </a:lnTo>
                    <a:cubicBezTo>
                      <a:pt x="923544" y="1351312"/>
                      <a:pt x="938213" y="1365980"/>
                      <a:pt x="950500" y="1365980"/>
                    </a:cubicBezTo>
                    <a:cubicBezTo>
                      <a:pt x="955262" y="1365980"/>
                      <a:pt x="958977" y="1363885"/>
                      <a:pt x="959072" y="1363885"/>
                    </a:cubicBezTo>
                    <a:cubicBezTo>
                      <a:pt x="960977" y="1362551"/>
                      <a:pt x="961835" y="1362170"/>
                      <a:pt x="964025" y="1361218"/>
                    </a:cubicBezTo>
                    <a:cubicBezTo>
                      <a:pt x="971931" y="1357598"/>
                      <a:pt x="976694" y="1353503"/>
                      <a:pt x="978313" y="1349026"/>
                    </a:cubicBezTo>
                    <a:cubicBezTo>
                      <a:pt x="981170" y="1340834"/>
                      <a:pt x="977551" y="1325309"/>
                      <a:pt x="968597" y="1307402"/>
                    </a:cubicBezTo>
                    <a:lnTo>
                      <a:pt x="838486" y="1044702"/>
                    </a:lnTo>
                    <a:cubicBezTo>
                      <a:pt x="828961" y="1026414"/>
                      <a:pt x="822960" y="1005269"/>
                      <a:pt x="821055" y="982599"/>
                    </a:cubicBezTo>
                    <a:lnTo>
                      <a:pt x="807244" y="800862"/>
                    </a:lnTo>
                    <a:cubicBezTo>
                      <a:pt x="806672" y="793242"/>
                      <a:pt x="808196" y="785622"/>
                      <a:pt x="811625" y="778764"/>
                    </a:cubicBezTo>
                    <a:cubicBezTo>
                      <a:pt x="814864" y="772287"/>
                      <a:pt x="815054" y="771906"/>
                      <a:pt x="815054" y="747808"/>
                    </a:cubicBezTo>
                    <a:lnTo>
                      <a:pt x="815054" y="167354"/>
                    </a:lnTo>
                    <a:cubicBezTo>
                      <a:pt x="815054" y="121539"/>
                      <a:pt x="777812" y="84392"/>
                      <a:pt x="732091" y="84392"/>
                    </a:cubicBezTo>
                    <a:cubicBezTo>
                      <a:pt x="692753" y="84392"/>
                      <a:pt x="660082" y="109061"/>
                      <a:pt x="649986" y="144304"/>
                    </a:cubicBezTo>
                    <a:cubicBezTo>
                      <a:pt x="648081" y="151257"/>
                      <a:pt x="644366" y="157544"/>
                      <a:pt x="639223" y="162592"/>
                    </a:cubicBezTo>
                    <a:lnTo>
                      <a:pt x="470440" y="331375"/>
                    </a:lnTo>
                    <a:cubicBezTo>
                      <a:pt x="462534" y="339281"/>
                      <a:pt x="451771" y="343757"/>
                      <a:pt x="440626" y="343757"/>
                    </a:cubicBezTo>
                    <a:lnTo>
                      <a:pt x="112871" y="343757"/>
                    </a:lnTo>
                    <a:cubicBezTo>
                      <a:pt x="97250" y="343757"/>
                      <a:pt x="84487" y="356616"/>
                      <a:pt x="84487" y="372428"/>
                    </a:cubicBezTo>
                    <a:cubicBezTo>
                      <a:pt x="84487" y="389763"/>
                      <a:pt x="96964" y="402241"/>
                      <a:pt x="112871" y="402241"/>
                    </a:cubicBezTo>
                    <a:lnTo>
                      <a:pt x="482537" y="402241"/>
                    </a:lnTo>
                    <a:lnTo>
                      <a:pt x="574834" y="310229"/>
                    </a:lnTo>
                    <a:cubicBezTo>
                      <a:pt x="586930" y="298133"/>
                      <a:pt x="605028" y="294608"/>
                      <a:pt x="620839" y="301181"/>
                    </a:cubicBezTo>
                    <a:cubicBezTo>
                      <a:pt x="636556" y="307753"/>
                      <a:pt x="646843" y="323088"/>
                      <a:pt x="646843" y="340138"/>
                    </a:cubicBezTo>
                    <a:lnTo>
                      <a:pt x="646843" y="617792"/>
                    </a:lnTo>
                    <a:cubicBezTo>
                      <a:pt x="646843" y="628650"/>
                      <a:pt x="648748" y="638842"/>
                      <a:pt x="652272" y="647319"/>
                    </a:cubicBezTo>
                    <a:cubicBezTo>
                      <a:pt x="657320" y="659416"/>
                      <a:pt x="656558" y="673132"/>
                      <a:pt x="650081" y="684562"/>
                    </a:cubicBezTo>
                    <a:lnTo>
                      <a:pt x="476631" y="989171"/>
                    </a:lnTo>
                    <a:cubicBezTo>
                      <a:pt x="474726" y="996315"/>
                      <a:pt x="473869" y="1004125"/>
                      <a:pt x="474059" y="1012222"/>
                    </a:cubicBezTo>
                    <a:lnTo>
                      <a:pt x="571405" y="1313402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4" name="Google Shape;1784;p4"/>
            <p:cNvGrpSpPr/>
            <p:nvPr/>
          </p:nvGrpSpPr>
          <p:grpSpPr>
            <a:xfrm>
              <a:off x="4648176" y="2486025"/>
              <a:ext cx="1063871" cy="1878138"/>
              <a:chOff x="4648176" y="2486025"/>
              <a:chExt cx="1063871" cy="1878138"/>
            </a:xfrm>
          </p:grpSpPr>
          <p:sp>
            <p:nvSpPr>
              <p:cNvPr id="1785" name="Google Shape;1785;p4"/>
              <p:cNvSpPr/>
              <p:nvPr/>
            </p:nvSpPr>
            <p:spPr>
              <a:xfrm>
                <a:off x="4780788" y="248602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59"/>
                      <a:pt x="95059" y="0"/>
                      <a:pt x="211931" y="0"/>
                    </a:cubicBezTo>
                    <a:cubicBezTo>
                      <a:pt x="328803" y="0"/>
                      <a:pt x="423862" y="95059"/>
                      <a:pt x="423862" y="211931"/>
                    </a:cubicBezTo>
                    <a:cubicBezTo>
                      <a:pt x="423862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542" y="339471"/>
                      <a:pt x="211931" y="339471"/>
                    </a:cubicBezTo>
                    <a:cubicBezTo>
                      <a:pt x="282321" y="339471"/>
                      <a:pt x="339471" y="282226"/>
                      <a:pt x="339471" y="211931"/>
                    </a:cubicBezTo>
                    <a:cubicBezTo>
                      <a:pt x="339471" y="141637"/>
                      <a:pt x="282226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"/>
              <p:cNvSpPr/>
              <p:nvPr/>
            </p:nvSpPr>
            <p:spPr>
              <a:xfrm>
                <a:off x="4648176" y="2908458"/>
                <a:ext cx="1063871" cy="1455705"/>
              </a:xfrm>
              <a:custGeom>
                <a:avLst/>
                <a:gdLst/>
                <a:ahLst/>
                <a:cxnLst/>
                <a:rect l="l" t="t" r="r" b="b"/>
                <a:pathLst>
                  <a:path w="1063871" h="1455705" extrusionOk="0">
                    <a:moveTo>
                      <a:pt x="446556" y="1455706"/>
                    </a:moveTo>
                    <a:cubicBezTo>
                      <a:pt x="424744" y="1455706"/>
                      <a:pt x="408837" y="1448276"/>
                      <a:pt x="401693" y="1444181"/>
                    </a:cubicBezTo>
                    <a:cubicBezTo>
                      <a:pt x="322826" y="1404176"/>
                      <a:pt x="341971" y="1338358"/>
                      <a:pt x="357402" y="1285304"/>
                    </a:cubicBezTo>
                    <a:lnTo>
                      <a:pt x="360069" y="1276160"/>
                    </a:lnTo>
                    <a:lnTo>
                      <a:pt x="446365" y="1031843"/>
                    </a:lnTo>
                    <a:cubicBezTo>
                      <a:pt x="446556" y="1024128"/>
                      <a:pt x="445889" y="1016508"/>
                      <a:pt x="444079" y="1009078"/>
                    </a:cubicBezTo>
                    <a:lnTo>
                      <a:pt x="390644" y="926402"/>
                    </a:lnTo>
                    <a:lnTo>
                      <a:pt x="383310" y="1017746"/>
                    </a:lnTo>
                    <a:cubicBezTo>
                      <a:pt x="381500" y="1038606"/>
                      <a:pt x="375976" y="1058990"/>
                      <a:pt x="366832" y="1078421"/>
                    </a:cubicBezTo>
                    <a:lnTo>
                      <a:pt x="229005" y="1363313"/>
                    </a:lnTo>
                    <a:cubicBezTo>
                      <a:pt x="191857" y="1435513"/>
                      <a:pt x="145471" y="1450467"/>
                      <a:pt x="113086" y="1450467"/>
                    </a:cubicBezTo>
                    <a:cubicBezTo>
                      <a:pt x="88702" y="1450467"/>
                      <a:pt x="70223" y="1441704"/>
                      <a:pt x="62317" y="1437132"/>
                    </a:cubicBezTo>
                    <a:cubicBezTo>
                      <a:pt x="34504" y="1423797"/>
                      <a:pt x="14978" y="1403128"/>
                      <a:pt x="5834" y="1377220"/>
                    </a:cubicBezTo>
                    <a:cubicBezTo>
                      <a:pt x="-5215" y="1345978"/>
                      <a:pt x="-548" y="1309688"/>
                      <a:pt x="19645" y="1269492"/>
                    </a:cubicBezTo>
                    <a:lnTo>
                      <a:pt x="149566" y="1007269"/>
                    </a:lnTo>
                    <a:cubicBezTo>
                      <a:pt x="154900" y="996982"/>
                      <a:pt x="157948" y="986599"/>
                      <a:pt x="158806" y="975646"/>
                    </a:cubicBezTo>
                    <a:lnTo>
                      <a:pt x="171855" y="775335"/>
                    </a:lnTo>
                    <a:cubicBezTo>
                      <a:pt x="164616" y="756571"/>
                      <a:pt x="164616" y="741807"/>
                      <a:pt x="164616" y="717995"/>
                    </a:cubicBezTo>
                    <a:lnTo>
                      <a:pt x="164616" y="167354"/>
                    </a:lnTo>
                    <a:cubicBezTo>
                      <a:pt x="164616" y="75057"/>
                      <a:pt x="239673" y="0"/>
                      <a:pt x="331970" y="0"/>
                    </a:cubicBezTo>
                    <a:cubicBezTo>
                      <a:pt x="404932" y="0"/>
                      <a:pt x="467987" y="44863"/>
                      <a:pt x="491419" y="110490"/>
                    </a:cubicBezTo>
                    <a:lnTo>
                      <a:pt x="640580" y="259652"/>
                    </a:lnTo>
                    <a:lnTo>
                      <a:pt x="950809" y="259652"/>
                    </a:lnTo>
                    <a:cubicBezTo>
                      <a:pt x="1013198" y="259652"/>
                      <a:pt x="1063871" y="310229"/>
                      <a:pt x="1063871" y="372428"/>
                    </a:cubicBezTo>
                    <a:cubicBezTo>
                      <a:pt x="1063871" y="434626"/>
                      <a:pt x="1013293" y="486918"/>
                      <a:pt x="951095" y="486918"/>
                    </a:cubicBezTo>
                    <a:lnTo>
                      <a:pt x="563999" y="486918"/>
                    </a:lnTo>
                    <a:cubicBezTo>
                      <a:pt x="552855" y="486918"/>
                      <a:pt x="542092" y="482441"/>
                      <a:pt x="534186" y="474536"/>
                    </a:cubicBezTo>
                    <a:lnTo>
                      <a:pt x="501515" y="441865"/>
                    </a:lnTo>
                    <a:lnTo>
                      <a:pt x="501515" y="617696"/>
                    </a:lnTo>
                    <a:cubicBezTo>
                      <a:pt x="501515" y="631698"/>
                      <a:pt x="499705" y="645605"/>
                      <a:pt x="496276" y="658940"/>
                    </a:cubicBezTo>
                    <a:lnTo>
                      <a:pt x="663059" y="951548"/>
                    </a:lnTo>
                    <a:cubicBezTo>
                      <a:pt x="664583" y="954119"/>
                      <a:pt x="665726" y="956882"/>
                      <a:pt x="666679" y="959739"/>
                    </a:cubicBezTo>
                    <a:cubicBezTo>
                      <a:pt x="673156" y="980218"/>
                      <a:pt x="675442" y="1001649"/>
                      <a:pt x="673537" y="1023366"/>
                    </a:cubicBezTo>
                    <a:cubicBezTo>
                      <a:pt x="673251" y="1026509"/>
                      <a:pt x="672584" y="1029653"/>
                      <a:pt x="671632" y="1032605"/>
                    </a:cubicBezTo>
                    <a:lnTo>
                      <a:pt x="572286" y="1340930"/>
                    </a:lnTo>
                    <a:cubicBezTo>
                      <a:pt x="571905" y="1342073"/>
                      <a:pt x="571524" y="1343216"/>
                      <a:pt x="571048" y="1344263"/>
                    </a:cubicBezTo>
                    <a:cubicBezTo>
                      <a:pt x="532471" y="1436275"/>
                      <a:pt x="481989" y="1455515"/>
                      <a:pt x="446365" y="1455515"/>
                    </a:cubicBezTo>
                    <a:close/>
                    <a:moveTo>
                      <a:pt x="444365" y="1371124"/>
                    </a:moveTo>
                    <a:cubicBezTo>
                      <a:pt x="444365" y="1371124"/>
                      <a:pt x="445508" y="1371314"/>
                      <a:pt x="446556" y="1371314"/>
                    </a:cubicBezTo>
                    <a:lnTo>
                      <a:pt x="446556" y="1371314"/>
                    </a:lnTo>
                    <a:cubicBezTo>
                      <a:pt x="454557" y="1371314"/>
                      <a:pt x="473226" y="1359027"/>
                      <a:pt x="492752" y="1313402"/>
                    </a:cubicBezTo>
                    <a:lnTo>
                      <a:pt x="589907" y="1011841"/>
                    </a:lnTo>
                    <a:cubicBezTo>
                      <a:pt x="590193" y="1004030"/>
                      <a:pt x="589431" y="996410"/>
                      <a:pt x="587526" y="989076"/>
                    </a:cubicBezTo>
                    <a:lnTo>
                      <a:pt x="413885" y="684562"/>
                    </a:lnTo>
                    <a:cubicBezTo>
                      <a:pt x="407408" y="673132"/>
                      <a:pt x="406551" y="659416"/>
                      <a:pt x="411599" y="647319"/>
                    </a:cubicBezTo>
                    <a:cubicBezTo>
                      <a:pt x="415314" y="638461"/>
                      <a:pt x="417314" y="628269"/>
                      <a:pt x="417314" y="617792"/>
                    </a:cubicBezTo>
                    <a:lnTo>
                      <a:pt x="417314" y="340138"/>
                    </a:lnTo>
                    <a:cubicBezTo>
                      <a:pt x="417314" y="323088"/>
                      <a:pt x="427601" y="307658"/>
                      <a:pt x="443317" y="301181"/>
                    </a:cubicBezTo>
                    <a:cubicBezTo>
                      <a:pt x="459034" y="294608"/>
                      <a:pt x="477226" y="298228"/>
                      <a:pt x="489323" y="310325"/>
                    </a:cubicBezTo>
                    <a:lnTo>
                      <a:pt x="581620" y="402622"/>
                    </a:lnTo>
                    <a:lnTo>
                      <a:pt x="951190" y="402622"/>
                    </a:lnTo>
                    <a:cubicBezTo>
                      <a:pt x="966811" y="402622"/>
                      <a:pt x="979575" y="389763"/>
                      <a:pt x="979575" y="373952"/>
                    </a:cubicBezTo>
                    <a:cubicBezTo>
                      <a:pt x="979575" y="356902"/>
                      <a:pt x="966716" y="344138"/>
                      <a:pt x="950905" y="344138"/>
                    </a:cubicBezTo>
                    <a:lnTo>
                      <a:pt x="623149" y="344138"/>
                    </a:lnTo>
                    <a:cubicBezTo>
                      <a:pt x="612005" y="344138"/>
                      <a:pt x="601242" y="339662"/>
                      <a:pt x="593336" y="331756"/>
                    </a:cubicBezTo>
                    <a:lnTo>
                      <a:pt x="424553" y="162973"/>
                    </a:lnTo>
                    <a:cubicBezTo>
                      <a:pt x="419410" y="157829"/>
                      <a:pt x="415695" y="151448"/>
                      <a:pt x="413695" y="144494"/>
                    </a:cubicBezTo>
                    <a:cubicBezTo>
                      <a:pt x="403884" y="109157"/>
                      <a:pt x="371308" y="84487"/>
                      <a:pt x="334542" y="84487"/>
                    </a:cubicBezTo>
                    <a:cubicBezTo>
                      <a:pt x="286250" y="84487"/>
                      <a:pt x="249007" y="121730"/>
                      <a:pt x="249007" y="167450"/>
                    </a:cubicBezTo>
                    <a:lnTo>
                      <a:pt x="249007" y="718090"/>
                    </a:lnTo>
                    <a:cubicBezTo>
                      <a:pt x="249007" y="742188"/>
                      <a:pt x="249103" y="742474"/>
                      <a:pt x="252436" y="749046"/>
                    </a:cubicBezTo>
                    <a:cubicBezTo>
                      <a:pt x="255770" y="755714"/>
                      <a:pt x="257199" y="763143"/>
                      <a:pt x="256818" y="770668"/>
                    </a:cubicBezTo>
                    <a:lnTo>
                      <a:pt x="243007" y="982123"/>
                    </a:lnTo>
                    <a:cubicBezTo>
                      <a:pt x="241006" y="1004983"/>
                      <a:pt x="234910" y="1026033"/>
                      <a:pt x="224814" y="1045559"/>
                    </a:cubicBezTo>
                    <a:lnTo>
                      <a:pt x="95179" y="1307306"/>
                    </a:lnTo>
                    <a:cubicBezTo>
                      <a:pt x="86130" y="1325404"/>
                      <a:pt x="82510" y="1341025"/>
                      <a:pt x="85368" y="1349312"/>
                    </a:cubicBezTo>
                    <a:cubicBezTo>
                      <a:pt x="86987" y="1353884"/>
                      <a:pt x="91750" y="1357979"/>
                      <a:pt x="99655" y="1361504"/>
                    </a:cubicBezTo>
                    <a:cubicBezTo>
                      <a:pt x="101656" y="1362456"/>
                      <a:pt x="103656" y="1363504"/>
                      <a:pt x="105466" y="1364742"/>
                    </a:cubicBezTo>
                    <a:cubicBezTo>
                      <a:pt x="104894" y="1364361"/>
                      <a:pt x="108418" y="1366171"/>
                      <a:pt x="113086" y="1366171"/>
                    </a:cubicBezTo>
                    <a:cubicBezTo>
                      <a:pt x="125563" y="1366171"/>
                      <a:pt x="140232" y="1351407"/>
                      <a:pt x="153472" y="1325785"/>
                    </a:cubicBezTo>
                    <a:lnTo>
                      <a:pt x="290632" y="1042321"/>
                    </a:lnTo>
                    <a:cubicBezTo>
                      <a:pt x="295204" y="1032510"/>
                      <a:pt x="298252" y="1021461"/>
                      <a:pt x="299204" y="1010888"/>
                    </a:cubicBezTo>
                    <a:lnTo>
                      <a:pt x="314063" y="825246"/>
                    </a:lnTo>
                    <a:cubicBezTo>
                      <a:pt x="316540" y="797719"/>
                      <a:pt x="338923" y="777145"/>
                      <a:pt x="366260" y="777145"/>
                    </a:cubicBezTo>
                    <a:cubicBezTo>
                      <a:pt x="383977" y="777145"/>
                      <a:pt x="400264" y="786003"/>
                      <a:pt x="409885" y="800957"/>
                    </a:cubicBezTo>
                    <a:lnTo>
                      <a:pt x="518470" y="968883"/>
                    </a:lnTo>
                    <a:cubicBezTo>
                      <a:pt x="520565" y="972122"/>
                      <a:pt x="522280" y="975741"/>
                      <a:pt x="523423" y="979456"/>
                    </a:cubicBezTo>
                    <a:cubicBezTo>
                      <a:pt x="529804" y="1000315"/>
                      <a:pt x="532090" y="1022032"/>
                      <a:pt x="530185" y="1044035"/>
                    </a:cubicBezTo>
                    <a:cubicBezTo>
                      <a:pt x="529900" y="1047655"/>
                      <a:pt x="529138" y="1051179"/>
                      <a:pt x="527899" y="1054513"/>
                    </a:cubicBezTo>
                    <a:lnTo>
                      <a:pt x="438460" y="1309021"/>
                    </a:lnTo>
                    <a:cubicBezTo>
                      <a:pt x="423410" y="1360837"/>
                      <a:pt x="423696" y="1361027"/>
                      <a:pt x="440746" y="1369409"/>
                    </a:cubicBezTo>
                    <a:cubicBezTo>
                      <a:pt x="443508" y="1370743"/>
                      <a:pt x="442746" y="1369886"/>
                      <a:pt x="444365" y="1371219"/>
                    </a:cubicBezTo>
                    <a:lnTo>
                      <a:pt x="444365" y="13712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87" name="Google Shape;1787;p4"/>
          <p:cNvGrpSpPr/>
          <p:nvPr/>
        </p:nvGrpSpPr>
        <p:grpSpPr>
          <a:xfrm>
            <a:off x="4427959" y="5591082"/>
            <a:ext cx="311644" cy="298940"/>
            <a:chOff x="4344923" y="1752600"/>
            <a:chExt cx="3505200" cy="3362325"/>
          </a:xfrm>
        </p:grpSpPr>
        <p:sp>
          <p:nvSpPr>
            <p:cNvPr id="1788" name="Google Shape;1788;p4"/>
            <p:cNvSpPr/>
            <p:nvPr/>
          </p:nvSpPr>
          <p:spPr>
            <a:xfrm>
              <a:off x="5183123" y="2209800"/>
              <a:ext cx="1828800" cy="2438400"/>
            </a:xfrm>
            <a:custGeom>
              <a:avLst/>
              <a:gdLst/>
              <a:ahLst/>
              <a:cxnLst/>
              <a:rect l="l" t="t" r="r" b="b"/>
              <a:pathLst>
                <a:path w="1828800" h="2438400" extrusionOk="0">
                  <a:moveTo>
                    <a:pt x="1524000" y="0"/>
                  </a:moveTo>
                  <a:lnTo>
                    <a:pt x="0" y="0"/>
                  </a:lnTo>
                  <a:lnTo>
                    <a:pt x="0" y="2438400"/>
                  </a:lnTo>
                  <a:lnTo>
                    <a:pt x="1828800" y="2438400"/>
                  </a:lnTo>
                  <a:lnTo>
                    <a:pt x="1828800" y="304800"/>
                  </a:lnTo>
                  <a:lnTo>
                    <a:pt x="152400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"/>
            <p:cNvSpPr/>
            <p:nvPr/>
          </p:nvSpPr>
          <p:spPr>
            <a:xfrm>
              <a:off x="6554723" y="2438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0"/>
                  </a:moveTo>
                  <a:lnTo>
                    <a:pt x="0" y="228600"/>
                  </a:lnTo>
                  <a:lnTo>
                    <a:pt x="228600" y="228600"/>
                  </a:lnTo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"/>
            <p:cNvSpPr/>
            <p:nvPr/>
          </p:nvSpPr>
          <p:spPr>
            <a:xfrm>
              <a:off x="5868923" y="3124104"/>
              <a:ext cx="457200" cy="762095"/>
            </a:xfrm>
            <a:custGeom>
              <a:avLst/>
              <a:gdLst/>
              <a:ahLst/>
              <a:cxnLst/>
              <a:rect l="l" t="t" r="r" b="b"/>
              <a:pathLst>
                <a:path w="457200" h="762095" extrusionOk="0">
                  <a:moveTo>
                    <a:pt x="0" y="533495"/>
                  </a:moveTo>
                  <a:lnTo>
                    <a:pt x="0" y="609695"/>
                  </a:lnTo>
                  <a:cubicBezTo>
                    <a:pt x="0" y="693896"/>
                    <a:pt x="68199" y="762095"/>
                    <a:pt x="152400" y="762095"/>
                  </a:cubicBezTo>
                  <a:lnTo>
                    <a:pt x="304800" y="762095"/>
                  </a:lnTo>
                  <a:cubicBezTo>
                    <a:pt x="389001" y="762095"/>
                    <a:pt x="457200" y="693896"/>
                    <a:pt x="457200" y="609695"/>
                  </a:cubicBezTo>
                  <a:lnTo>
                    <a:pt x="457200" y="567118"/>
                  </a:lnTo>
                  <a:cubicBezTo>
                    <a:pt x="457200" y="501491"/>
                    <a:pt x="415195" y="443293"/>
                    <a:pt x="352996" y="422529"/>
                  </a:cubicBezTo>
                  <a:lnTo>
                    <a:pt x="104204" y="339566"/>
                  </a:lnTo>
                  <a:cubicBezTo>
                    <a:pt x="42005" y="318802"/>
                    <a:pt x="0" y="260604"/>
                    <a:pt x="0" y="194977"/>
                  </a:cubicBezTo>
                  <a:lnTo>
                    <a:pt x="0" y="152400"/>
                  </a:lnTo>
                  <a:cubicBezTo>
                    <a:pt x="0" y="68199"/>
                    <a:pt x="68199" y="0"/>
                    <a:pt x="152400" y="0"/>
                  </a:cubicBezTo>
                  <a:lnTo>
                    <a:pt x="304800" y="0"/>
                  </a:lnTo>
                  <a:cubicBezTo>
                    <a:pt x="389001" y="0"/>
                    <a:pt x="457200" y="68199"/>
                    <a:pt x="457200" y="152400"/>
                  </a:cubicBezTo>
                  <a:lnTo>
                    <a:pt x="45720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"/>
            <p:cNvSpPr/>
            <p:nvPr/>
          </p:nvSpPr>
          <p:spPr>
            <a:xfrm>
              <a:off x="6097523" y="28956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"/>
            <p:cNvSpPr/>
            <p:nvPr/>
          </p:nvSpPr>
          <p:spPr>
            <a:xfrm>
              <a:off x="6097523" y="38862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"/>
            <p:cNvSpPr/>
            <p:nvPr/>
          </p:nvSpPr>
          <p:spPr>
            <a:xfrm>
              <a:off x="4344923" y="35814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609600" y="0"/>
                  </a:moveTo>
                  <a:lnTo>
                    <a:pt x="304800" y="30480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"/>
            <p:cNvSpPr/>
            <p:nvPr/>
          </p:nvSpPr>
          <p:spPr>
            <a:xfrm>
              <a:off x="4649723" y="17526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0" y="2133600"/>
                  </a:moveTo>
                  <a:lnTo>
                    <a:pt x="0" y="381000"/>
                  </a:lnTo>
                  <a:cubicBezTo>
                    <a:pt x="0" y="170593"/>
                    <a:pt x="170593" y="0"/>
                    <a:pt x="381000" y="0"/>
                  </a:cubicBezTo>
                  <a:lnTo>
                    <a:pt x="91440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"/>
            <p:cNvSpPr/>
            <p:nvPr/>
          </p:nvSpPr>
          <p:spPr>
            <a:xfrm>
              <a:off x="7240523" y="29718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0" y="304800"/>
                  </a:moveTo>
                  <a:lnTo>
                    <a:pt x="304800" y="0"/>
                  </a:lnTo>
                  <a:lnTo>
                    <a:pt x="609600" y="3048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"/>
            <p:cNvSpPr/>
            <p:nvPr/>
          </p:nvSpPr>
          <p:spPr>
            <a:xfrm>
              <a:off x="6630923" y="29718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914400" y="0"/>
                  </a:moveTo>
                  <a:lnTo>
                    <a:pt x="914400" y="1752600"/>
                  </a:lnTo>
                  <a:cubicBezTo>
                    <a:pt x="914400" y="1963007"/>
                    <a:pt x="743807" y="2133600"/>
                    <a:pt x="533400" y="2133600"/>
                  </a:cubicBezTo>
                  <a:lnTo>
                    <a:pt x="0" y="2133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"/>
            <p:cNvSpPr/>
            <p:nvPr/>
          </p:nvSpPr>
          <p:spPr>
            <a:xfrm>
              <a:off x="63261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"/>
            <p:cNvSpPr/>
            <p:nvPr/>
          </p:nvSpPr>
          <p:spPr>
            <a:xfrm>
              <a:off x="60213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"/>
            <p:cNvSpPr/>
            <p:nvPr/>
          </p:nvSpPr>
          <p:spPr>
            <a:xfrm>
              <a:off x="57165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"/>
            <p:cNvSpPr/>
            <p:nvPr/>
          </p:nvSpPr>
          <p:spPr>
            <a:xfrm>
              <a:off x="63261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"/>
            <p:cNvSpPr/>
            <p:nvPr/>
          </p:nvSpPr>
          <p:spPr>
            <a:xfrm>
              <a:off x="60213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"/>
            <p:cNvSpPr/>
            <p:nvPr/>
          </p:nvSpPr>
          <p:spPr>
            <a:xfrm>
              <a:off x="57165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03" name="Google Shape;1803;p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04" name="Google Shape;1804;p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As a senior professional you face many challenges – </a:t>
            </a:r>
            <a:br>
              <a:rPr lang="en-US" sz="3000" b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3000" b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here is what we hear from you</a:t>
            </a:r>
            <a:endParaRPr/>
          </a:p>
        </p:txBody>
      </p:sp>
      <p:sp>
        <p:nvSpPr>
          <p:cNvPr id="221" name="Google Shape;221;p7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22" name="Google Shape;222;p72"/>
          <p:cNvSpPr/>
          <p:nvPr/>
        </p:nvSpPr>
        <p:spPr>
          <a:xfrm>
            <a:off x="9829800" y="3523395"/>
            <a:ext cx="178564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If you could have said any of these then move to next page! </a:t>
            </a: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2"/>
          <p:cNvSpPr/>
          <p:nvPr/>
        </p:nvSpPr>
        <p:spPr>
          <a:xfrm>
            <a:off x="3010175" y="1857375"/>
            <a:ext cx="2624889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work during the night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either to do my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slides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do some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2"/>
          <p:cNvSpPr/>
          <p:nvPr/>
        </p:nvSpPr>
        <p:spPr>
          <a:xfrm>
            <a:off x="554729" y="1857375"/>
            <a:ext cx="2209254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am anxious when I take decisions because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 don’t have strong data</a:t>
            </a:r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2"/>
          <p:cNvSpPr/>
          <p:nvPr/>
        </p:nvSpPr>
        <p:spPr>
          <a:xfrm>
            <a:off x="554727" y="2995323"/>
            <a:ext cx="2209254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 want to get rid of some tasks, I ask an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intern or a junior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Not great but no choice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2"/>
          <p:cNvSpPr/>
          <p:nvPr/>
        </p:nvSpPr>
        <p:spPr>
          <a:xfrm>
            <a:off x="568579" y="5271220"/>
            <a:ext cx="2209254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Research?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type my question on Google between 2 calls ;-)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2"/>
          <p:cNvSpPr/>
          <p:nvPr/>
        </p:nvSpPr>
        <p:spPr>
          <a:xfrm>
            <a:off x="3010175" y="2995323"/>
            <a:ext cx="2624889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Outsourcing? The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admin processes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so heavy that I prefer to do the work myself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2"/>
          <p:cNvSpPr/>
          <p:nvPr/>
        </p:nvSpPr>
        <p:spPr>
          <a:xfrm>
            <a:off x="3010175" y="5271220"/>
            <a:ext cx="2624889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worst nightmare?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Powerpoint</a:t>
            </a: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2"/>
          <p:cNvSpPr/>
          <p:nvPr/>
        </p:nvSpPr>
        <p:spPr>
          <a:xfrm>
            <a:off x="5881256" y="1857375"/>
            <a:ext cx="3113016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have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multiple jobs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one – Finding information, designing presentations, translating... Impossible to do in a normal workday!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2"/>
          <p:cNvSpPr/>
          <p:nvPr/>
        </p:nvSpPr>
        <p:spPr>
          <a:xfrm>
            <a:off x="5881256" y="5271220"/>
            <a:ext cx="3113016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would like to use more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get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 don’t have the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right capabilities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my team 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2"/>
          <p:cNvSpPr/>
          <p:nvPr/>
        </p:nvSpPr>
        <p:spPr>
          <a:xfrm>
            <a:off x="5881256" y="2994096"/>
            <a:ext cx="3113016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providers but they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zero critical thinking</a:t>
            </a:r>
            <a:r>
              <a:rPr lang="en-US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only use them for basic stuff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2"/>
          <p:cNvSpPr/>
          <p:nvPr/>
        </p:nvSpPr>
        <p:spPr>
          <a:xfrm>
            <a:off x="568579" y="4133271"/>
            <a:ext cx="2209254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Analytics?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 many Data with bad quality – Very difficult to use 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2"/>
          <p:cNvSpPr/>
          <p:nvPr/>
        </p:nvSpPr>
        <p:spPr>
          <a:xfrm>
            <a:off x="3010175" y="4133271"/>
            <a:ext cx="2624889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would love to have an automatized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 don’t know where to start ?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2"/>
          <p:cNvSpPr/>
          <p:nvPr/>
        </p:nvSpPr>
        <p:spPr>
          <a:xfrm>
            <a:off x="5881256" y="4138134"/>
            <a:ext cx="3113016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clients demand that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translate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all my work to Arabic – But I can only find unstructured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free lancers</a:t>
            </a:r>
            <a:r>
              <a:rPr lang="en-US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2029" y="1826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68529" y="1826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56509" y="1826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2029" y="2969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68529" y="2969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56509" y="2969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2029" y="4164570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68529" y="4164570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56509" y="4164570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2029" y="5214052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68529" y="5214052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56509" y="5214052"/>
            <a:ext cx="191552" cy="124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72"/>
          <p:cNvGrpSpPr/>
          <p:nvPr/>
        </p:nvGrpSpPr>
        <p:grpSpPr>
          <a:xfrm>
            <a:off x="9344004" y="1857375"/>
            <a:ext cx="176934" cy="4440037"/>
            <a:chOff x="9344004" y="1857375"/>
            <a:chExt cx="176934" cy="4440037"/>
          </a:xfrm>
        </p:grpSpPr>
        <p:cxnSp>
          <p:nvCxnSpPr>
            <p:cNvPr id="248" name="Google Shape;248;p72"/>
            <p:cNvCxnSpPr/>
            <p:nvPr/>
          </p:nvCxnSpPr>
          <p:spPr>
            <a:xfrm>
              <a:off x="9354799" y="1857375"/>
              <a:ext cx="0" cy="4440037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9" name="Google Shape;249;p72"/>
            <p:cNvSpPr/>
            <p:nvPr/>
          </p:nvSpPr>
          <p:spPr>
            <a:xfrm rot="5400000">
              <a:off x="9246800" y="3988926"/>
              <a:ext cx="371342" cy="176934"/>
            </a:xfrm>
            <a:custGeom>
              <a:avLst/>
              <a:gdLst/>
              <a:ahLst/>
              <a:cxnLst/>
              <a:rect l="l" t="t" r="r" b="b"/>
              <a:pathLst>
                <a:path w="371342" h="176934" extrusionOk="0">
                  <a:moveTo>
                    <a:pt x="0" y="176934"/>
                  </a:moveTo>
                  <a:lnTo>
                    <a:pt x="185671" y="0"/>
                  </a:lnTo>
                  <a:lnTo>
                    <a:pt x="371342" y="176934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5"/>
          <p:cNvPicPr preferRelativeResize="0"/>
          <p:nvPr/>
        </p:nvPicPr>
        <p:blipFill rotWithShape="1">
          <a:blip r:embed="rId3">
            <a:alphaModFix/>
          </a:blip>
          <a:srcRect t="-21354"/>
          <a:stretch/>
        </p:blipFill>
        <p:spPr>
          <a:xfrm>
            <a:off x="0" y="0"/>
            <a:ext cx="40597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5"/>
          <p:cNvSpPr/>
          <p:nvPr/>
        </p:nvSpPr>
        <p:spPr>
          <a:xfrm>
            <a:off x="0" y="0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28000">
                <a:srgbClr val="062379"/>
              </a:gs>
              <a:gs pos="55000">
                <a:srgbClr val="0F47F2">
                  <a:alpha val="68235"/>
                </a:srgbClr>
              </a:gs>
              <a:gs pos="77000">
                <a:srgbClr val="0F47F2">
                  <a:alpha val="48235"/>
                </a:srgbClr>
              </a:gs>
              <a:gs pos="100000">
                <a:srgbClr val="43E1D3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5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307717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a </a:t>
            </a:r>
            <a:r>
              <a:rPr lang="en-US">
                <a:solidFill>
                  <a:schemeClr val="accent1"/>
                </a:solidFill>
              </a:rPr>
              <a:t>project</a:t>
            </a:r>
            <a:r>
              <a:rPr lang="en-US"/>
              <a:t> work</a:t>
            </a:r>
            <a:endParaRPr/>
          </a:p>
        </p:txBody>
      </p:sp>
      <p:sp>
        <p:nvSpPr>
          <p:cNvPr id="1812" name="Google Shape;1812;p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cxnSp>
        <p:nvCxnSpPr>
          <p:cNvPr id="1813" name="Google Shape;1813;p5"/>
          <p:cNvCxnSpPr/>
          <p:nvPr/>
        </p:nvCxnSpPr>
        <p:spPr>
          <a:xfrm>
            <a:off x="5700702" y="1601180"/>
            <a:ext cx="591435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14" name="Google Shape;1814;p5"/>
          <p:cNvCxnSpPr/>
          <p:nvPr/>
        </p:nvCxnSpPr>
        <p:spPr>
          <a:xfrm>
            <a:off x="4255778" y="1598240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15" name="Google Shape;1815;p5"/>
          <p:cNvCxnSpPr/>
          <p:nvPr/>
        </p:nvCxnSpPr>
        <p:spPr>
          <a:xfrm>
            <a:off x="4255778" y="4300044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16" name="Google Shape;1816;p5"/>
          <p:cNvCxnSpPr/>
          <p:nvPr/>
        </p:nvCxnSpPr>
        <p:spPr>
          <a:xfrm>
            <a:off x="4255778" y="5259762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817" name="Google Shape;1817;p5"/>
          <p:cNvSpPr txBox="1"/>
          <p:nvPr/>
        </p:nvSpPr>
        <p:spPr>
          <a:xfrm>
            <a:off x="5121057" y="1769972"/>
            <a:ext cx="6617215" cy="235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Concretely, Infomineo staffs a team to execute on the project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projects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Starts with a kickoff call where the expectations are defined</a:t>
            </a:r>
            <a:endParaRPr/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Then the team executes as per the initial workplan - Efficiency gains or losses do not impact the cost of the project – If the client wants to increase the scope the budget needs to be revised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Regular update calls are planned as per the project timeline.</a:t>
            </a:r>
            <a:endParaRPr/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final handover call closes the project</a:t>
            </a:r>
            <a:endParaRPr/>
          </a:p>
          <a:p>
            <a:pPr marL="0" marR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Project start depends on the availability of staff.</a:t>
            </a:r>
            <a:endParaRPr/>
          </a:p>
        </p:txBody>
      </p:sp>
      <p:sp>
        <p:nvSpPr>
          <p:cNvPr id="1818" name="Google Shape;1818;p5"/>
          <p:cNvSpPr txBox="1"/>
          <p:nvPr/>
        </p:nvSpPr>
        <p:spPr>
          <a:xfrm>
            <a:off x="5122680" y="788512"/>
            <a:ext cx="6521130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Client defines a fixed scope of work. Infomineo prepares a proposal outlining the approach and expected deliverables together with a fixed price. Once contract is signed the team delivers the project.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5"/>
          <p:cNvSpPr txBox="1"/>
          <p:nvPr/>
        </p:nvSpPr>
        <p:spPr>
          <a:xfrm>
            <a:off x="5122680" y="5630906"/>
            <a:ext cx="652113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project is billed 50% upfront and 50% at completion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5"/>
          <p:cNvSpPr txBox="1"/>
          <p:nvPr/>
        </p:nvSpPr>
        <p:spPr>
          <a:xfrm>
            <a:off x="5122680" y="4670257"/>
            <a:ext cx="652113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client has recurring projects a retainer will be proposed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5"/>
          <p:cNvSpPr/>
          <p:nvPr/>
        </p:nvSpPr>
        <p:spPr>
          <a:xfrm>
            <a:off x="4255778" y="262113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5"/>
          <p:cNvSpPr/>
          <p:nvPr/>
        </p:nvSpPr>
        <p:spPr>
          <a:xfrm>
            <a:off x="4255778" y="789445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5"/>
          <p:cNvSpPr/>
          <p:nvPr/>
        </p:nvSpPr>
        <p:spPr>
          <a:xfrm>
            <a:off x="4255778" y="541254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5"/>
          <p:cNvSpPr/>
          <p:nvPr/>
        </p:nvSpPr>
        <p:spPr>
          <a:xfrm>
            <a:off x="4255778" y="4451900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5" name="Google Shape;1825;p5"/>
          <p:cNvGrpSpPr/>
          <p:nvPr/>
        </p:nvGrpSpPr>
        <p:grpSpPr>
          <a:xfrm>
            <a:off x="4361376" y="889180"/>
            <a:ext cx="444810" cy="456538"/>
            <a:chOff x="4905336" y="2209800"/>
            <a:chExt cx="2378183" cy="2440876"/>
          </a:xfrm>
        </p:grpSpPr>
        <p:grpSp>
          <p:nvGrpSpPr>
            <p:cNvPr id="1826" name="Google Shape;1826;p5"/>
            <p:cNvGrpSpPr/>
            <p:nvPr/>
          </p:nvGrpSpPr>
          <p:grpSpPr>
            <a:xfrm>
              <a:off x="5650610" y="3001422"/>
              <a:ext cx="915162" cy="848677"/>
              <a:chOff x="5650610" y="3001422"/>
              <a:chExt cx="915162" cy="848677"/>
            </a:xfrm>
          </p:grpSpPr>
          <p:sp>
            <p:nvSpPr>
              <p:cNvPr id="1827" name="Google Shape;1827;p5"/>
              <p:cNvSpPr/>
              <p:nvPr/>
            </p:nvSpPr>
            <p:spPr>
              <a:xfrm>
                <a:off x="5912269" y="3277552"/>
                <a:ext cx="391319" cy="572547"/>
              </a:xfrm>
              <a:custGeom>
                <a:avLst/>
                <a:gdLst/>
                <a:ahLst/>
                <a:cxnLst/>
                <a:rect l="l" t="t" r="r" b="b"/>
                <a:pathLst>
                  <a:path w="391319" h="572547" extrusionOk="0">
                    <a:moveTo>
                      <a:pt x="194303" y="286"/>
                    </a:moveTo>
                    <a:cubicBezTo>
                      <a:pt x="75431" y="286"/>
                      <a:pt x="30759" y="68675"/>
                      <a:pt x="14661" y="109347"/>
                    </a:cubicBezTo>
                    <a:cubicBezTo>
                      <a:pt x="-18105" y="192596"/>
                      <a:pt x="8184" y="305372"/>
                      <a:pt x="52761" y="346901"/>
                    </a:cubicBezTo>
                    <a:cubicBezTo>
                      <a:pt x="81908" y="374047"/>
                      <a:pt x="88575" y="389763"/>
                      <a:pt x="90099" y="395002"/>
                    </a:cubicBezTo>
                    <a:cubicBezTo>
                      <a:pt x="89814" y="395859"/>
                      <a:pt x="89623" y="396716"/>
                      <a:pt x="89433" y="397573"/>
                    </a:cubicBezTo>
                    <a:cubicBezTo>
                      <a:pt x="88956" y="399193"/>
                      <a:pt x="88385" y="400812"/>
                      <a:pt x="88099" y="402431"/>
                    </a:cubicBezTo>
                    <a:cubicBezTo>
                      <a:pt x="87813" y="403765"/>
                      <a:pt x="87813" y="405098"/>
                      <a:pt x="87718" y="406336"/>
                    </a:cubicBezTo>
                    <a:cubicBezTo>
                      <a:pt x="87623" y="407480"/>
                      <a:pt x="87337" y="408623"/>
                      <a:pt x="87337" y="409861"/>
                    </a:cubicBezTo>
                    <a:lnTo>
                      <a:pt x="87337" y="492157"/>
                    </a:lnTo>
                    <a:cubicBezTo>
                      <a:pt x="87337" y="497872"/>
                      <a:pt x="88480" y="503492"/>
                      <a:pt x="90766" y="508635"/>
                    </a:cubicBezTo>
                    <a:cubicBezTo>
                      <a:pt x="101053" y="532352"/>
                      <a:pt x="134772" y="572548"/>
                      <a:pt x="195446" y="572548"/>
                    </a:cubicBezTo>
                    <a:cubicBezTo>
                      <a:pt x="256120" y="572548"/>
                      <a:pt x="289743" y="532352"/>
                      <a:pt x="300030" y="508635"/>
                    </a:cubicBezTo>
                    <a:cubicBezTo>
                      <a:pt x="302316" y="503396"/>
                      <a:pt x="303459" y="497777"/>
                      <a:pt x="303459" y="492061"/>
                    </a:cubicBezTo>
                    <a:lnTo>
                      <a:pt x="303459" y="409765"/>
                    </a:lnTo>
                    <a:cubicBezTo>
                      <a:pt x="303459" y="409765"/>
                      <a:pt x="303459" y="409194"/>
                      <a:pt x="303459" y="408908"/>
                    </a:cubicBezTo>
                    <a:cubicBezTo>
                      <a:pt x="303459" y="407575"/>
                      <a:pt x="303174" y="406241"/>
                      <a:pt x="303078" y="404908"/>
                    </a:cubicBezTo>
                    <a:cubicBezTo>
                      <a:pt x="302888" y="403384"/>
                      <a:pt x="302793" y="401955"/>
                      <a:pt x="302412" y="400431"/>
                    </a:cubicBezTo>
                    <a:cubicBezTo>
                      <a:pt x="302126" y="399288"/>
                      <a:pt x="301745" y="398240"/>
                      <a:pt x="301364" y="397097"/>
                    </a:cubicBezTo>
                    <a:cubicBezTo>
                      <a:pt x="300888" y="395573"/>
                      <a:pt x="300411" y="394049"/>
                      <a:pt x="299745" y="392525"/>
                    </a:cubicBezTo>
                    <a:cubicBezTo>
                      <a:pt x="299649" y="392240"/>
                      <a:pt x="299554" y="391954"/>
                      <a:pt x="299459" y="391668"/>
                    </a:cubicBezTo>
                    <a:cubicBezTo>
                      <a:pt x="301935" y="385667"/>
                      <a:pt x="310317" y="371189"/>
                      <a:pt x="337273" y="347282"/>
                    </a:cubicBezTo>
                    <a:cubicBezTo>
                      <a:pt x="382041" y="307562"/>
                      <a:pt x="409377" y="196120"/>
                      <a:pt x="377469" y="111823"/>
                    </a:cubicBezTo>
                    <a:cubicBezTo>
                      <a:pt x="361657" y="70009"/>
                      <a:pt x="317080" y="0"/>
                      <a:pt x="194398" y="0"/>
                    </a:cubicBezTo>
                    <a:close/>
                    <a:moveTo>
                      <a:pt x="220592" y="480346"/>
                    </a:moveTo>
                    <a:cubicBezTo>
                      <a:pt x="216591" y="484442"/>
                      <a:pt x="208781" y="489966"/>
                      <a:pt x="195351" y="489966"/>
                    </a:cubicBezTo>
                    <a:cubicBezTo>
                      <a:pt x="181920" y="489966"/>
                      <a:pt x="174110" y="484632"/>
                      <a:pt x="170109" y="480441"/>
                    </a:cubicBezTo>
                    <a:lnTo>
                      <a:pt x="170109" y="451485"/>
                    </a:lnTo>
                    <a:lnTo>
                      <a:pt x="220592" y="451485"/>
                    </a:lnTo>
                    <a:lnTo>
                      <a:pt x="220592" y="480441"/>
                    </a:lnTo>
                    <a:close/>
                    <a:moveTo>
                      <a:pt x="282219" y="285655"/>
                    </a:moveTo>
                    <a:cubicBezTo>
                      <a:pt x="248691" y="315373"/>
                      <a:pt x="228117" y="342710"/>
                      <a:pt x="219735" y="368618"/>
                    </a:cubicBezTo>
                    <a:lnTo>
                      <a:pt x="168776" y="368618"/>
                    </a:lnTo>
                    <a:cubicBezTo>
                      <a:pt x="161251" y="346234"/>
                      <a:pt x="143916" y="318707"/>
                      <a:pt x="109245" y="286322"/>
                    </a:cubicBezTo>
                    <a:cubicBezTo>
                      <a:pt x="95148" y="273177"/>
                      <a:pt x="69049" y="197644"/>
                      <a:pt x="91814" y="139732"/>
                    </a:cubicBezTo>
                    <a:cubicBezTo>
                      <a:pt x="106768" y="101632"/>
                      <a:pt x="140296" y="83153"/>
                      <a:pt x="196589" y="83153"/>
                    </a:cubicBezTo>
                    <a:cubicBezTo>
                      <a:pt x="252882" y="83153"/>
                      <a:pt x="285076" y="102203"/>
                      <a:pt x="299935" y="141542"/>
                    </a:cubicBezTo>
                    <a:cubicBezTo>
                      <a:pt x="322128" y="199930"/>
                      <a:pt x="296220" y="273368"/>
                      <a:pt x="282314" y="285655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5"/>
              <p:cNvSpPr/>
              <p:nvPr/>
            </p:nvSpPr>
            <p:spPr>
              <a:xfrm>
                <a:off x="6066758" y="3001422"/>
                <a:ext cx="82867" cy="26041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260413" extrusionOk="0">
                    <a:moveTo>
                      <a:pt x="41434" y="260413"/>
                    </a:moveTo>
                    <a:cubicBezTo>
                      <a:pt x="64294" y="260413"/>
                      <a:pt x="82868" y="241840"/>
                      <a:pt x="82868" y="218980"/>
                    </a:cubicBezTo>
                    <a:lnTo>
                      <a:pt x="82868" y="41434"/>
                    </a:lnTo>
                    <a:cubicBezTo>
                      <a:pt x="82868" y="18574"/>
                      <a:pt x="64294" y="0"/>
                      <a:pt x="41434" y="0"/>
                    </a:cubicBezTo>
                    <a:cubicBezTo>
                      <a:pt x="18574" y="0"/>
                      <a:pt x="0" y="18574"/>
                      <a:pt x="0" y="41434"/>
                    </a:cubicBezTo>
                    <a:lnTo>
                      <a:pt x="0" y="218980"/>
                    </a:lnTo>
                    <a:cubicBezTo>
                      <a:pt x="0" y="241840"/>
                      <a:pt x="18574" y="260413"/>
                      <a:pt x="41434" y="260413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5"/>
              <p:cNvSpPr/>
              <p:nvPr/>
            </p:nvSpPr>
            <p:spPr>
              <a:xfrm>
                <a:off x="6305359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5"/>
              <p:cNvSpPr/>
              <p:nvPr/>
            </p:nvSpPr>
            <p:spPr>
              <a:xfrm>
                <a:off x="5650610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5"/>
              <p:cNvSpPr/>
              <p:nvPr/>
            </p:nvSpPr>
            <p:spPr>
              <a:xfrm>
                <a:off x="5754385" y="3139678"/>
                <a:ext cx="208407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7" h="208359" extrusionOk="0">
                    <a:moveTo>
                      <a:pt x="137589" y="196263"/>
                    </a:moveTo>
                    <a:cubicBezTo>
                      <a:pt x="145685" y="204359"/>
                      <a:pt x="156258" y="208359"/>
                      <a:pt x="166926" y="208359"/>
                    </a:cubicBezTo>
                    <a:cubicBezTo>
                      <a:pt x="177594" y="208359"/>
                      <a:pt x="188166" y="204264"/>
                      <a:pt x="196263" y="196263"/>
                    </a:cubicBezTo>
                    <a:cubicBezTo>
                      <a:pt x="212455" y="180070"/>
                      <a:pt x="212455" y="153876"/>
                      <a:pt x="196263" y="137684"/>
                    </a:cubicBezTo>
                    <a:lnTo>
                      <a:pt x="70723" y="12144"/>
                    </a:lnTo>
                    <a:cubicBezTo>
                      <a:pt x="54531" y="-4048"/>
                      <a:pt x="28337" y="-4048"/>
                      <a:pt x="12144" y="12144"/>
                    </a:cubicBezTo>
                    <a:cubicBezTo>
                      <a:pt x="-4048" y="28337"/>
                      <a:pt x="-4048" y="54531"/>
                      <a:pt x="12144" y="70723"/>
                    </a:cubicBezTo>
                    <a:lnTo>
                      <a:pt x="137684" y="196263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5"/>
              <p:cNvSpPr/>
              <p:nvPr/>
            </p:nvSpPr>
            <p:spPr>
              <a:xfrm>
                <a:off x="6253781" y="3139678"/>
                <a:ext cx="208406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6" h="208359" extrusionOk="0">
                    <a:moveTo>
                      <a:pt x="41386" y="208359"/>
                    </a:moveTo>
                    <a:cubicBezTo>
                      <a:pt x="51959" y="208359"/>
                      <a:pt x="62627" y="204264"/>
                      <a:pt x="70723" y="196263"/>
                    </a:cubicBezTo>
                    <a:lnTo>
                      <a:pt x="196263" y="70723"/>
                    </a:lnTo>
                    <a:cubicBezTo>
                      <a:pt x="212455" y="54531"/>
                      <a:pt x="212455" y="28337"/>
                      <a:pt x="196263" y="12144"/>
                    </a:cubicBezTo>
                    <a:cubicBezTo>
                      <a:pt x="180070" y="-4048"/>
                      <a:pt x="153876" y="-4048"/>
                      <a:pt x="137684" y="12144"/>
                    </a:cubicBezTo>
                    <a:lnTo>
                      <a:pt x="12144" y="137684"/>
                    </a:lnTo>
                    <a:cubicBezTo>
                      <a:pt x="-4048" y="153876"/>
                      <a:pt x="-4048" y="180070"/>
                      <a:pt x="12144" y="196263"/>
                    </a:cubicBezTo>
                    <a:cubicBezTo>
                      <a:pt x="20241" y="204359"/>
                      <a:pt x="30813" y="208359"/>
                      <a:pt x="41481" y="208359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3" name="Google Shape;1833;p5"/>
            <p:cNvSpPr/>
            <p:nvPr/>
          </p:nvSpPr>
          <p:spPr>
            <a:xfrm>
              <a:off x="5747346" y="2209800"/>
              <a:ext cx="695973" cy="723018"/>
            </a:xfrm>
            <a:custGeom>
              <a:avLst/>
              <a:gdLst/>
              <a:ahLst/>
              <a:cxnLst/>
              <a:rect l="l" t="t" r="r" b="b"/>
              <a:pathLst>
                <a:path w="695973" h="723018" extrusionOk="0">
                  <a:moveTo>
                    <a:pt x="695649" y="677228"/>
                  </a:moveTo>
                  <a:cubicBezTo>
                    <a:pt x="680885" y="537686"/>
                    <a:pt x="626498" y="443865"/>
                    <a:pt x="524675" y="381857"/>
                  </a:cubicBezTo>
                  <a:cubicBezTo>
                    <a:pt x="498482" y="365950"/>
                    <a:pt x="472097" y="353759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534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59855" y="725329"/>
                    <a:pt x="80239" y="708660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505" y="397097"/>
                    <a:pt x="390468" y="397193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1"/>
                    <a:pt x="698126" y="699897"/>
                    <a:pt x="695744" y="677132"/>
                  </a:cubicBezTo>
                  <a:close/>
                  <a:moveTo>
                    <a:pt x="347320" y="82868"/>
                  </a:moveTo>
                  <a:cubicBezTo>
                    <a:pt x="404470" y="82868"/>
                    <a:pt x="450952" y="129254"/>
                    <a:pt x="450952" y="186309"/>
                  </a:cubicBezTo>
                  <a:cubicBezTo>
                    <a:pt x="450952" y="202597"/>
                    <a:pt x="447237" y="218313"/>
                    <a:pt x="439998" y="232886"/>
                  </a:cubicBezTo>
                  <a:cubicBezTo>
                    <a:pt x="422282" y="268129"/>
                    <a:pt x="386753" y="289941"/>
                    <a:pt x="347320" y="289941"/>
                  </a:cubicBezTo>
                  <a:cubicBezTo>
                    <a:pt x="307886" y="289941"/>
                    <a:pt x="272453" y="268129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587547" y="3122485"/>
              <a:ext cx="695972" cy="723042"/>
            </a:xfrm>
            <a:custGeom>
              <a:avLst/>
              <a:gdLst/>
              <a:ahLst/>
              <a:cxnLst/>
              <a:rect l="l" t="t" r="r" b="b"/>
              <a:pathLst>
                <a:path w="695972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669" y="327184"/>
                    <a:pt x="498482" y="301562"/>
                    <a:pt x="514293" y="270034"/>
                  </a:cubicBezTo>
                  <a:cubicBezTo>
                    <a:pt x="527437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29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0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600" y="397288"/>
                    <a:pt x="390468" y="397288"/>
                    <a:pt x="481717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213" y="725424"/>
                    <a:pt x="658882" y="722757"/>
                  </a:cubicBezTo>
                  <a:cubicBezTo>
                    <a:pt x="681647" y="720376"/>
                    <a:pt x="698125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118" y="233077"/>
                  </a:cubicBezTo>
                  <a:cubicBezTo>
                    <a:pt x="247783" y="218504"/>
                    <a:pt x="244069" y="202787"/>
                    <a:pt x="244069" y="186404"/>
                  </a:cubicBezTo>
                  <a:cubicBezTo>
                    <a:pt x="244069" y="129350"/>
                    <a:pt x="290456" y="82867"/>
                    <a:pt x="347510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4905336" y="3122485"/>
              <a:ext cx="695973" cy="723042"/>
            </a:xfrm>
            <a:custGeom>
              <a:avLst/>
              <a:gdLst/>
              <a:ahLst/>
              <a:cxnLst/>
              <a:rect l="l" t="t" r="r" b="b"/>
              <a:pathLst>
                <a:path w="695973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574" y="327184"/>
                    <a:pt x="498386" y="301562"/>
                    <a:pt x="514293" y="270034"/>
                  </a:cubicBezTo>
                  <a:cubicBezTo>
                    <a:pt x="527438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505" y="397288"/>
                    <a:pt x="390468" y="397288"/>
                    <a:pt x="481718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118" y="725424"/>
                    <a:pt x="658883" y="722757"/>
                  </a:cubicBezTo>
                  <a:cubicBezTo>
                    <a:pt x="681647" y="720376"/>
                    <a:pt x="698126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023" y="233077"/>
                  </a:cubicBezTo>
                  <a:cubicBezTo>
                    <a:pt x="247688" y="218504"/>
                    <a:pt x="243974" y="202787"/>
                    <a:pt x="243974" y="186404"/>
                  </a:cubicBezTo>
                  <a:cubicBezTo>
                    <a:pt x="243974" y="129350"/>
                    <a:pt x="290360" y="82867"/>
                    <a:pt x="347415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5747346" y="3927729"/>
              <a:ext cx="695973" cy="722947"/>
            </a:xfrm>
            <a:custGeom>
              <a:avLst/>
              <a:gdLst/>
              <a:ahLst/>
              <a:cxnLst/>
              <a:rect l="l" t="t" r="r" b="b"/>
              <a:pathLst>
                <a:path w="695973" h="722947" extrusionOk="0">
                  <a:moveTo>
                    <a:pt x="695649" y="677132"/>
                  </a:moveTo>
                  <a:cubicBezTo>
                    <a:pt x="680885" y="537591"/>
                    <a:pt x="626498" y="443770"/>
                    <a:pt x="524675" y="381857"/>
                  </a:cubicBezTo>
                  <a:cubicBezTo>
                    <a:pt x="498482" y="365855"/>
                    <a:pt x="472193" y="353663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629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657"/>
                    <a:pt x="220637" y="327374"/>
                    <a:pt x="249403" y="345186"/>
                  </a:cubicBezTo>
                  <a:cubicBezTo>
                    <a:pt x="223304" y="353949"/>
                    <a:pt x="197301" y="366141"/>
                    <a:pt x="171298" y="381857"/>
                  </a:cubicBezTo>
                  <a:cubicBezTo>
                    <a:pt x="69380" y="443770"/>
                    <a:pt x="15088" y="537686"/>
                    <a:pt x="229" y="677132"/>
                  </a:cubicBezTo>
                  <a:cubicBezTo>
                    <a:pt x="-2152" y="699897"/>
                    <a:pt x="14326" y="720280"/>
                    <a:pt x="37091" y="722662"/>
                  </a:cubicBezTo>
                  <a:cubicBezTo>
                    <a:pt x="59855" y="725329"/>
                    <a:pt x="80239" y="708565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600" y="397097"/>
                    <a:pt x="390468" y="397097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0"/>
                    <a:pt x="698126" y="699897"/>
                    <a:pt x="695744" y="677132"/>
                  </a:cubicBezTo>
                  <a:close/>
                  <a:moveTo>
                    <a:pt x="347320" y="82772"/>
                  </a:moveTo>
                  <a:cubicBezTo>
                    <a:pt x="404470" y="82772"/>
                    <a:pt x="450952" y="129159"/>
                    <a:pt x="450952" y="186214"/>
                  </a:cubicBezTo>
                  <a:cubicBezTo>
                    <a:pt x="450952" y="202597"/>
                    <a:pt x="447237" y="218313"/>
                    <a:pt x="439998" y="232791"/>
                  </a:cubicBezTo>
                  <a:cubicBezTo>
                    <a:pt x="422282" y="268034"/>
                    <a:pt x="386753" y="289846"/>
                    <a:pt x="347320" y="289846"/>
                  </a:cubicBezTo>
                  <a:cubicBezTo>
                    <a:pt x="307886" y="289846"/>
                    <a:pt x="272453" y="268034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7" name="Google Shape;1837;p5"/>
          <p:cNvGrpSpPr/>
          <p:nvPr/>
        </p:nvGrpSpPr>
        <p:grpSpPr>
          <a:xfrm>
            <a:off x="4357161" y="2766464"/>
            <a:ext cx="453242" cy="365356"/>
            <a:chOff x="4833982" y="2414587"/>
            <a:chExt cx="2520154" cy="2031491"/>
          </a:xfrm>
        </p:grpSpPr>
        <p:sp>
          <p:nvSpPr>
            <p:cNvPr id="1838" name="Google Shape;1838;p5"/>
            <p:cNvSpPr/>
            <p:nvPr/>
          </p:nvSpPr>
          <p:spPr>
            <a:xfrm>
              <a:off x="5833217" y="2748914"/>
              <a:ext cx="548217" cy="822007"/>
            </a:xfrm>
            <a:custGeom>
              <a:avLst/>
              <a:gdLst/>
              <a:ahLst/>
              <a:cxnLst/>
              <a:rect l="l" t="t" r="r" b="b"/>
              <a:pathLst>
                <a:path w="548217" h="822007" extrusionOk="0">
                  <a:moveTo>
                    <a:pt x="528815" y="155258"/>
                  </a:moveTo>
                  <a:cubicBezTo>
                    <a:pt x="490905" y="55150"/>
                    <a:pt x="400894" y="0"/>
                    <a:pt x="275545" y="0"/>
                  </a:cubicBezTo>
                  <a:lnTo>
                    <a:pt x="272212" y="0"/>
                  </a:lnTo>
                  <a:cubicBezTo>
                    <a:pt x="148482" y="0"/>
                    <a:pt x="59137" y="53721"/>
                    <a:pt x="20751" y="151352"/>
                  </a:cubicBezTo>
                  <a:cubicBezTo>
                    <a:pt x="-28874" y="277463"/>
                    <a:pt x="19323" y="436721"/>
                    <a:pt x="72949" y="486728"/>
                  </a:cubicBezTo>
                  <a:cubicBezTo>
                    <a:pt x="133813" y="543401"/>
                    <a:pt x="136671" y="572643"/>
                    <a:pt x="136671" y="577977"/>
                  </a:cubicBezTo>
                  <a:cubicBezTo>
                    <a:pt x="136480" y="578358"/>
                    <a:pt x="136385" y="578834"/>
                    <a:pt x="136195" y="579311"/>
                  </a:cubicBezTo>
                  <a:cubicBezTo>
                    <a:pt x="135242" y="581216"/>
                    <a:pt x="134480" y="583216"/>
                    <a:pt x="133909" y="585216"/>
                  </a:cubicBezTo>
                  <a:cubicBezTo>
                    <a:pt x="133623" y="586169"/>
                    <a:pt x="133242" y="587026"/>
                    <a:pt x="133051" y="587978"/>
                  </a:cubicBezTo>
                  <a:cubicBezTo>
                    <a:pt x="132575" y="590169"/>
                    <a:pt x="132289" y="592455"/>
                    <a:pt x="132099" y="594836"/>
                  </a:cubicBezTo>
                  <a:cubicBezTo>
                    <a:pt x="132099" y="595598"/>
                    <a:pt x="131908" y="596360"/>
                    <a:pt x="131908" y="597122"/>
                  </a:cubicBezTo>
                  <a:cubicBezTo>
                    <a:pt x="131908" y="597218"/>
                    <a:pt x="131908" y="597313"/>
                    <a:pt x="131908" y="597408"/>
                  </a:cubicBezTo>
                  <a:lnTo>
                    <a:pt x="131908" y="721614"/>
                  </a:lnTo>
                  <a:cubicBezTo>
                    <a:pt x="131908" y="727234"/>
                    <a:pt x="133051" y="732854"/>
                    <a:pt x="135337" y="738092"/>
                  </a:cubicBezTo>
                  <a:cubicBezTo>
                    <a:pt x="148863" y="769239"/>
                    <a:pt x="193249" y="822008"/>
                    <a:pt x="273926" y="822008"/>
                  </a:cubicBezTo>
                  <a:cubicBezTo>
                    <a:pt x="354603" y="822008"/>
                    <a:pt x="398989" y="769334"/>
                    <a:pt x="412515" y="738188"/>
                  </a:cubicBezTo>
                  <a:cubicBezTo>
                    <a:pt x="414801" y="732949"/>
                    <a:pt x="415944" y="727329"/>
                    <a:pt x="415944" y="721614"/>
                  </a:cubicBezTo>
                  <a:lnTo>
                    <a:pt x="415944" y="597408"/>
                  </a:lnTo>
                  <a:cubicBezTo>
                    <a:pt x="415944" y="596265"/>
                    <a:pt x="415753" y="595313"/>
                    <a:pt x="415658" y="594170"/>
                  </a:cubicBezTo>
                  <a:cubicBezTo>
                    <a:pt x="415658" y="593027"/>
                    <a:pt x="415468" y="591979"/>
                    <a:pt x="415372" y="590931"/>
                  </a:cubicBezTo>
                  <a:cubicBezTo>
                    <a:pt x="414991" y="588550"/>
                    <a:pt x="414420" y="586169"/>
                    <a:pt x="413563" y="583978"/>
                  </a:cubicBezTo>
                  <a:cubicBezTo>
                    <a:pt x="413372" y="583311"/>
                    <a:pt x="413181" y="582644"/>
                    <a:pt x="412991" y="581978"/>
                  </a:cubicBezTo>
                  <a:cubicBezTo>
                    <a:pt x="411848" y="579025"/>
                    <a:pt x="410324" y="576263"/>
                    <a:pt x="408514" y="573691"/>
                  </a:cubicBezTo>
                  <a:cubicBezTo>
                    <a:pt x="408514" y="573596"/>
                    <a:pt x="408419" y="573405"/>
                    <a:pt x="408324" y="573310"/>
                  </a:cubicBezTo>
                  <a:cubicBezTo>
                    <a:pt x="408800" y="567119"/>
                    <a:pt x="414705" y="539972"/>
                    <a:pt x="473951" y="487394"/>
                  </a:cubicBezTo>
                  <a:cubicBezTo>
                    <a:pt x="535292" y="433102"/>
                    <a:pt x="573392" y="272796"/>
                    <a:pt x="528815" y="155162"/>
                  </a:cubicBezTo>
                  <a:close/>
                  <a:moveTo>
                    <a:pt x="273926" y="739140"/>
                  </a:moveTo>
                  <a:cubicBezTo>
                    <a:pt x="239160" y="739140"/>
                    <a:pt x="221539" y="720566"/>
                    <a:pt x="214680" y="710756"/>
                  </a:cubicBezTo>
                  <a:lnTo>
                    <a:pt x="214680" y="638842"/>
                  </a:lnTo>
                  <a:lnTo>
                    <a:pt x="333076" y="638842"/>
                  </a:lnTo>
                  <a:lnTo>
                    <a:pt x="333076" y="710660"/>
                  </a:lnTo>
                  <a:cubicBezTo>
                    <a:pt x="325933" y="720852"/>
                    <a:pt x="308311" y="739140"/>
                    <a:pt x="273831" y="739140"/>
                  </a:cubicBezTo>
                  <a:close/>
                  <a:moveTo>
                    <a:pt x="418992" y="425482"/>
                  </a:moveTo>
                  <a:cubicBezTo>
                    <a:pt x="364509" y="473773"/>
                    <a:pt x="334219" y="516636"/>
                    <a:pt x="327076" y="555974"/>
                  </a:cubicBezTo>
                  <a:lnTo>
                    <a:pt x="217252" y="555974"/>
                  </a:lnTo>
                  <a:cubicBezTo>
                    <a:pt x="210490" y="523780"/>
                    <a:pt x="187725" y="480346"/>
                    <a:pt x="129527" y="426148"/>
                  </a:cubicBezTo>
                  <a:cubicBezTo>
                    <a:pt x="101809" y="400336"/>
                    <a:pt x="60090" y="278035"/>
                    <a:pt x="97904" y="181737"/>
                  </a:cubicBezTo>
                  <a:cubicBezTo>
                    <a:pt x="123717" y="116205"/>
                    <a:pt x="182391" y="82963"/>
                    <a:pt x="272307" y="82963"/>
                  </a:cubicBezTo>
                  <a:lnTo>
                    <a:pt x="275641" y="82963"/>
                  </a:lnTo>
                  <a:cubicBezTo>
                    <a:pt x="366700" y="82963"/>
                    <a:pt x="425850" y="117158"/>
                    <a:pt x="451472" y="184690"/>
                  </a:cubicBezTo>
                  <a:cubicBezTo>
                    <a:pt x="485667" y="274892"/>
                    <a:pt x="449948" y="398145"/>
                    <a:pt x="419087" y="42548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066376" y="2414587"/>
              <a:ext cx="82867" cy="268033"/>
            </a:xfrm>
            <a:custGeom>
              <a:avLst/>
              <a:gdLst/>
              <a:ahLst/>
              <a:cxnLst/>
              <a:rect l="l" t="t" r="r" b="b"/>
              <a:pathLst>
                <a:path w="82867" h="268033" extrusionOk="0">
                  <a:moveTo>
                    <a:pt x="41434" y="268034"/>
                  </a:moveTo>
                  <a:cubicBezTo>
                    <a:pt x="18574" y="268034"/>
                    <a:pt x="0" y="249460"/>
                    <a:pt x="0" y="226600"/>
                  </a:cubicBezTo>
                  <a:lnTo>
                    <a:pt x="0" y="41434"/>
                  </a:lnTo>
                  <a:cubicBezTo>
                    <a:pt x="0" y="18574"/>
                    <a:pt x="18574" y="0"/>
                    <a:pt x="41434" y="0"/>
                  </a:cubicBezTo>
                  <a:cubicBezTo>
                    <a:pt x="64294" y="0"/>
                    <a:pt x="82867" y="18574"/>
                    <a:pt x="82867" y="41434"/>
                  </a:cubicBezTo>
                  <a:lnTo>
                    <a:pt x="82867" y="226600"/>
                  </a:lnTo>
                  <a:cubicBezTo>
                    <a:pt x="82867" y="249460"/>
                    <a:pt x="64294" y="268034"/>
                    <a:pt x="41434" y="268034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5"/>
            <p:cNvSpPr/>
            <p:nvPr/>
          </p:nvSpPr>
          <p:spPr>
            <a:xfrm>
              <a:off x="6426612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"/>
            <p:cNvSpPr/>
            <p:nvPr/>
          </p:nvSpPr>
          <p:spPr>
            <a:xfrm>
              <a:off x="5521070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5"/>
            <p:cNvSpPr/>
            <p:nvPr/>
          </p:nvSpPr>
          <p:spPr>
            <a:xfrm>
              <a:off x="5649896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175784" y="217122"/>
                  </a:moveTo>
                  <a:cubicBezTo>
                    <a:pt x="165211" y="217122"/>
                    <a:pt x="154543" y="213122"/>
                    <a:pt x="146447" y="205026"/>
                  </a:cubicBezTo>
                  <a:lnTo>
                    <a:pt x="12144" y="70723"/>
                  </a:lnTo>
                  <a:cubicBezTo>
                    <a:pt x="-4048" y="54531"/>
                    <a:pt x="-4048" y="28337"/>
                    <a:pt x="12144" y="12144"/>
                  </a:cubicBezTo>
                  <a:cubicBezTo>
                    <a:pt x="28337" y="-4048"/>
                    <a:pt x="54531" y="-4048"/>
                    <a:pt x="70723" y="12144"/>
                  </a:cubicBezTo>
                  <a:lnTo>
                    <a:pt x="205026" y="146447"/>
                  </a:lnTo>
                  <a:cubicBezTo>
                    <a:pt x="221218" y="162639"/>
                    <a:pt x="221218" y="188833"/>
                    <a:pt x="205026" y="205026"/>
                  </a:cubicBezTo>
                  <a:cubicBezTo>
                    <a:pt x="196929" y="213122"/>
                    <a:pt x="186357" y="217122"/>
                    <a:pt x="175784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5"/>
            <p:cNvSpPr/>
            <p:nvPr/>
          </p:nvSpPr>
          <p:spPr>
            <a:xfrm>
              <a:off x="6348554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41481" y="217122"/>
                  </a:moveTo>
                  <a:cubicBezTo>
                    <a:pt x="30909" y="217122"/>
                    <a:pt x="20241" y="213122"/>
                    <a:pt x="12144" y="205026"/>
                  </a:cubicBezTo>
                  <a:cubicBezTo>
                    <a:pt x="-4048" y="188833"/>
                    <a:pt x="-4048" y="162639"/>
                    <a:pt x="12144" y="146447"/>
                  </a:cubicBezTo>
                  <a:lnTo>
                    <a:pt x="146447" y="12144"/>
                  </a:lnTo>
                  <a:cubicBezTo>
                    <a:pt x="162639" y="-4048"/>
                    <a:pt x="188833" y="-4048"/>
                    <a:pt x="205026" y="12144"/>
                  </a:cubicBezTo>
                  <a:cubicBezTo>
                    <a:pt x="221218" y="28337"/>
                    <a:pt x="221218" y="54531"/>
                    <a:pt x="205026" y="70723"/>
                  </a:cubicBezTo>
                  <a:lnTo>
                    <a:pt x="70723" y="205026"/>
                  </a:lnTo>
                  <a:cubicBezTo>
                    <a:pt x="62627" y="213122"/>
                    <a:pt x="52054" y="217122"/>
                    <a:pt x="41386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4" name="Google Shape;1844;p5"/>
            <p:cNvGrpSpPr/>
            <p:nvPr/>
          </p:nvGrpSpPr>
          <p:grpSpPr>
            <a:xfrm>
              <a:off x="4833982" y="2757105"/>
              <a:ext cx="2520154" cy="1688973"/>
              <a:chOff x="4833982" y="2757105"/>
              <a:chExt cx="2520154" cy="1688973"/>
            </a:xfrm>
          </p:grpSpPr>
          <p:grpSp>
            <p:nvGrpSpPr>
              <p:cNvPr id="1845" name="Google Shape;1845;p5"/>
              <p:cNvGrpSpPr/>
              <p:nvPr/>
            </p:nvGrpSpPr>
            <p:grpSpPr>
              <a:xfrm>
                <a:off x="4961571" y="2757105"/>
                <a:ext cx="809530" cy="1688878"/>
                <a:chOff x="4961571" y="2757105"/>
                <a:chExt cx="809530" cy="1688878"/>
              </a:xfrm>
            </p:grpSpPr>
            <p:sp>
              <p:nvSpPr>
                <p:cNvPr id="1846" name="Google Shape;1846;p5"/>
                <p:cNvSpPr/>
                <p:nvPr/>
              </p:nvSpPr>
              <p:spPr>
                <a:xfrm>
                  <a:off x="496157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8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8" y="138970"/>
                        <a:pt x="82868" y="208026"/>
                      </a:cubicBezTo>
                      <a:cubicBezTo>
                        <a:pt x="82868" y="277082"/>
                        <a:pt x="139065" y="333280"/>
                        <a:pt x="208121" y="333280"/>
                      </a:cubicBezTo>
                      <a:cubicBezTo>
                        <a:pt x="277178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7" name="Google Shape;1847;p5"/>
                <p:cNvSpPr/>
                <p:nvPr/>
              </p:nvSpPr>
              <p:spPr>
                <a:xfrm>
                  <a:off x="4993004" y="3199351"/>
                  <a:ext cx="778097" cy="124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097" h="1246632" extrusionOk="0">
                      <a:moveTo>
                        <a:pt x="562070" y="1246632"/>
                      </a:moveTo>
                      <a:cubicBezTo>
                        <a:pt x="497872" y="1246632"/>
                        <a:pt x="443008" y="1198626"/>
                        <a:pt x="434245" y="1134904"/>
                      </a:cubicBezTo>
                      <a:lnTo>
                        <a:pt x="398145" y="870013"/>
                      </a:lnTo>
                      <a:lnTo>
                        <a:pt x="132683" y="870013"/>
                      </a:lnTo>
                      <a:cubicBezTo>
                        <a:pt x="60579" y="870013"/>
                        <a:pt x="1810" y="811340"/>
                        <a:pt x="1810" y="739140"/>
                      </a:cubicBezTo>
                      <a:lnTo>
                        <a:pt x="0" y="707136"/>
                      </a:lnTo>
                      <a:lnTo>
                        <a:pt x="0" y="164306"/>
                      </a:lnTo>
                      <a:cubicBezTo>
                        <a:pt x="0" y="73723"/>
                        <a:pt x="73628" y="0"/>
                        <a:pt x="164211" y="0"/>
                      </a:cubicBezTo>
                      <a:cubicBezTo>
                        <a:pt x="164687" y="0"/>
                        <a:pt x="167640" y="0"/>
                        <a:pt x="168116" y="0"/>
                      </a:cubicBezTo>
                      <a:cubicBezTo>
                        <a:pt x="180975" y="476"/>
                        <a:pt x="289560" y="6287"/>
                        <a:pt x="320326" y="81534"/>
                      </a:cubicBezTo>
                      <a:lnTo>
                        <a:pt x="467201" y="228410"/>
                      </a:lnTo>
                      <a:lnTo>
                        <a:pt x="667131" y="228410"/>
                      </a:lnTo>
                      <a:cubicBezTo>
                        <a:pt x="728377" y="228410"/>
                        <a:pt x="778097" y="278225"/>
                        <a:pt x="778097" y="339471"/>
                      </a:cubicBezTo>
                      <a:cubicBezTo>
                        <a:pt x="778097" y="400717"/>
                        <a:pt x="728377" y="451580"/>
                        <a:pt x="667322" y="451580"/>
                      </a:cubicBezTo>
                      <a:lnTo>
                        <a:pt x="391954" y="451580"/>
                      </a:lnTo>
                      <a:cubicBezTo>
                        <a:pt x="381000" y="451580"/>
                        <a:pt x="370427" y="447199"/>
                        <a:pt x="362617" y="439484"/>
                      </a:cubicBezTo>
                      <a:lnTo>
                        <a:pt x="330613" y="407480"/>
                      </a:lnTo>
                      <a:lnTo>
                        <a:pt x="330613" y="610172"/>
                      </a:lnTo>
                      <a:lnTo>
                        <a:pt x="551021" y="610172"/>
                      </a:lnTo>
                      <a:cubicBezTo>
                        <a:pt x="593217" y="610172"/>
                        <a:pt x="629507" y="641795"/>
                        <a:pt x="635413" y="683705"/>
                      </a:cubicBezTo>
                      <a:lnTo>
                        <a:pt x="691706" y="1099947"/>
                      </a:lnTo>
                      <a:cubicBezTo>
                        <a:pt x="701231" y="1170432"/>
                        <a:pt x="651605" y="1235583"/>
                        <a:pt x="581120" y="1245203"/>
                      </a:cubicBezTo>
                      <a:cubicBezTo>
                        <a:pt x="573500" y="1246251"/>
                        <a:pt x="567690" y="1246632"/>
                        <a:pt x="561975" y="1246632"/>
                      </a:cubicBezTo>
                      <a:close/>
                      <a:moveTo>
                        <a:pt x="165449" y="82963"/>
                      </a:moveTo>
                      <a:cubicBezTo>
                        <a:pt x="119443" y="82963"/>
                        <a:pt x="82867" y="119539"/>
                        <a:pt x="82867" y="164497"/>
                      </a:cubicBezTo>
                      <a:lnTo>
                        <a:pt x="82867" y="704945"/>
                      </a:lnTo>
                      <a:lnTo>
                        <a:pt x="84677" y="735997"/>
                      </a:lnTo>
                      <a:cubicBezTo>
                        <a:pt x="84677" y="736759"/>
                        <a:pt x="84677" y="738473"/>
                        <a:pt x="84677" y="739330"/>
                      </a:cubicBezTo>
                      <a:cubicBezTo>
                        <a:pt x="84677" y="765810"/>
                        <a:pt x="106204" y="787337"/>
                        <a:pt x="132683" y="787337"/>
                      </a:cubicBezTo>
                      <a:lnTo>
                        <a:pt x="434340" y="787337"/>
                      </a:lnTo>
                      <a:cubicBezTo>
                        <a:pt x="455009" y="787337"/>
                        <a:pt x="472631" y="802672"/>
                        <a:pt x="475393" y="823151"/>
                      </a:cubicBezTo>
                      <a:lnTo>
                        <a:pt x="516350" y="1123855"/>
                      </a:lnTo>
                      <a:cubicBezTo>
                        <a:pt x="519684" y="1148715"/>
                        <a:pt x="542735" y="1167098"/>
                        <a:pt x="568357" y="1163384"/>
                      </a:cubicBezTo>
                      <a:cubicBezTo>
                        <a:pt x="595312" y="1159669"/>
                        <a:pt x="613124" y="1136333"/>
                        <a:pt x="609695" y="1111091"/>
                      </a:cubicBezTo>
                      <a:lnTo>
                        <a:pt x="553498" y="695039"/>
                      </a:lnTo>
                      <a:cubicBezTo>
                        <a:pt x="553403" y="694087"/>
                        <a:pt x="552260" y="693039"/>
                        <a:pt x="551212" y="693039"/>
                      </a:cubicBezTo>
                      <a:lnTo>
                        <a:pt x="289370" y="693039"/>
                      </a:lnTo>
                      <a:cubicBezTo>
                        <a:pt x="266510" y="693039"/>
                        <a:pt x="247936" y="674465"/>
                        <a:pt x="247936" y="651605"/>
                      </a:cubicBezTo>
                      <a:lnTo>
                        <a:pt x="247936" y="307467"/>
                      </a:lnTo>
                      <a:cubicBezTo>
                        <a:pt x="247936" y="290703"/>
                        <a:pt x="258032" y="275654"/>
                        <a:pt x="273463" y="269177"/>
                      </a:cubicBezTo>
                      <a:cubicBezTo>
                        <a:pt x="288893" y="262795"/>
                        <a:pt x="306705" y="266319"/>
                        <a:pt x="318611" y="278130"/>
                      </a:cubicBezTo>
                      <a:lnTo>
                        <a:pt x="409194" y="368713"/>
                      </a:lnTo>
                      <a:lnTo>
                        <a:pt x="667417" y="368713"/>
                      </a:lnTo>
                      <a:cubicBezTo>
                        <a:pt x="682752" y="368713"/>
                        <a:pt x="695325" y="356044"/>
                        <a:pt x="695325" y="340519"/>
                      </a:cubicBezTo>
                      <a:cubicBezTo>
                        <a:pt x="695325" y="323850"/>
                        <a:pt x="682752" y="311277"/>
                        <a:pt x="667131" y="311277"/>
                      </a:cubicBezTo>
                      <a:lnTo>
                        <a:pt x="450056" y="311277"/>
                      </a:lnTo>
                      <a:cubicBezTo>
                        <a:pt x="439103" y="311277"/>
                        <a:pt x="428530" y="306896"/>
                        <a:pt x="420719" y="299180"/>
                      </a:cubicBezTo>
                      <a:lnTo>
                        <a:pt x="254984" y="133445"/>
                      </a:lnTo>
                      <a:cubicBezTo>
                        <a:pt x="249936" y="128397"/>
                        <a:pt x="246317" y="122111"/>
                        <a:pt x="244316" y="115252"/>
                      </a:cubicBezTo>
                      <a:cubicBezTo>
                        <a:pt x="239173" y="96583"/>
                        <a:pt x="194786" y="83820"/>
                        <a:pt x="165164" y="82867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8" name="Google Shape;1848;p5"/>
              <p:cNvGrpSpPr/>
              <p:nvPr/>
            </p:nvGrpSpPr>
            <p:grpSpPr>
              <a:xfrm>
                <a:off x="6415753" y="2757105"/>
                <a:ext cx="809625" cy="1688878"/>
                <a:chOff x="6415753" y="2757105"/>
                <a:chExt cx="809625" cy="1688878"/>
              </a:xfrm>
            </p:grpSpPr>
            <p:sp>
              <p:nvSpPr>
                <p:cNvPr id="1849" name="Google Shape;1849;p5"/>
                <p:cNvSpPr/>
                <p:nvPr/>
              </p:nvSpPr>
              <p:spPr>
                <a:xfrm>
                  <a:off x="680923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7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7" y="138970"/>
                        <a:pt x="82867" y="208026"/>
                      </a:cubicBezTo>
                      <a:cubicBezTo>
                        <a:pt x="82867" y="277082"/>
                        <a:pt x="139065" y="333280"/>
                        <a:pt x="208121" y="333280"/>
                      </a:cubicBezTo>
                      <a:cubicBezTo>
                        <a:pt x="277177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0" name="Google Shape;1850;p5"/>
                <p:cNvSpPr/>
                <p:nvPr/>
              </p:nvSpPr>
              <p:spPr>
                <a:xfrm>
                  <a:off x="6415753" y="3199447"/>
                  <a:ext cx="778382" cy="1246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82" h="1246536" extrusionOk="0">
                      <a:moveTo>
                        <a:pt x="216122" y="1246537"/>
                      </a:moveTo>
                      <a:cubicBezTo>
                        <a:pt x="210407" y="1246537"/>
                        <a:pt x="204502" y="1246156"/>
                        <a:pt x="198691" y="1245394"/>
                      </a:cubicBezTo>
                      <a:cubicBezTo>
                        <a:pt x="126397" y="1235583"/>
                        <a:pt x="76867" y="1170432"/>
                        <a:pt x="86392" y="1099947"/>
                      </a:cubicBezTo>
                      <a:lnTo>
                        <a:pt x="142589" y="683800"/>
                      </a:lnTo>
                      <a:cubicBezTo>
                        <a:pt x="148590" y="641699"/>
                        <a:pt x="184785" y="610076"/>
                        <a:pt x="226981" y="610076"/>
                      </a:cubicBezTo>
                      <a:lnTo>
                        <a:pt x="447389" y="610076"/>
                      </a:lnTo>
                      <a:lnTo>
                        <a:pt x="447389" y="404432"/>
                      </a:lnTo>
                      <a:lnTo>
                        <a:pt x="415385" y="436436"/>
                      </a:lnTo>
                      <a:cubicBezTo>
                        <a:pt x="407575" y="444246"/>
                        <a:pt x="397097" y="448532"/>
                        <a:pt x="386143" y="448532"/>
                      </a:cubicBezTo>
                      <a:lnTo>
                        <a:pt x="110776" y="448532"/>
                      </a:lnTo>
                      <a:cubicBezTo>
                        <a:pt x="49720" y="448532"/>
                        <a:pt x="0" y="398717"/>
                        <a:pt x="0" y="337471"/>
                      </a:cubicBezTo>
                      <a:cubicBezTo>
                        <a:pt x="0" y="276225"/>
                        <a:pt x="49720" y="225361"/>
                        <a:pt x="110776" y="225361"/>
                      </a:cubicBezTo>
                      <a:lnTo>
                        <a:pt x="310991" y="225361"/>
                      </a:lnTo>
                      <a:lnTo>
                        <a:pt x="458057" y="78296"/>
                      </a:lnTo>
                      <a:cubicBezTo>
                        <a:pt x="490156" y="3524"/>
                        <a:pt x="610267" y="0"/>
                        <a:pt x="611600" y="0"/>
                      </a:cubicBezTo>
                      <a:cubicBezTo>
                        <a:pt x="704659" y="0"/>
                        <a:pt x="778383" y="73723"/>
                        <a:pt x="778383" y="164306"/>
                      </a:cubicBezTo>
                      <a:lnTo>
                        <a:pt x="778383" y="704755"/>
                      </a:lnTo>
                      <a:lnTo>
                        <a:pt x="776383" y="740569"/>
                      </a:lnTo>
                      <a:cubicBezTo>
                        <a:pt x="776383" y="811244"/>
                        <a:pt x="717804" y="869918"/>
                        <a:pt x="645605" y="869918"/>
                      </a:cubicBezTo>
                      <a:lnTo>
                        <a:pt x="380143" y="869918"/>
                      </a:lnTo>
                      <a:lnTo>
                        <a:pt x="344043" y="1134808"/>
                      </a:lnTo>
                      <a:cubicBezTo>
                        <a:pt x="335375" y="1198531"/>
                        <a:pt x="280416" y="1246537"/>
                        <a:pt x="216217" y="1246537"/>
                      </a:cubicBezTo>
                      <a:close/>
                      <a:moveTo>
                        <a:pt x="226981" y="692944"/>
                      </a:moveTo>
                      <a:cubicBezTo>
                        <a:pt x="225838" y="692944"/>
                        <a:pt x="224790" y="693991"/>
                        <a:pt x="224599" y="695135"/>
                      </a:cubicBezTo>
                      <a:lnTo>
                        <a:pt x="168402" y="1110996"/>
                      </a:lnTo>
                      <a:cubicBezTo>
                        <a:pt x="164973" y="1136237"/>
                        <a:pt x="182785" y="1159574"/>
                        <a:pt x="208026" y="1163003"/>
                      </a:cubicBezTo>
                      <a:cubicBezTo>
                        <a:pt x="211931" y="1163574"/>
                        <a:pt x="214027" y="1163669"/>
                        <a:pt x="216122" y="1163669"/>
                      </a:cubicBezTo>
                      <a:cubicBezTo>
                        <a:pt x="239077" y="1163669"/>
                        <a:pt x="258699" y="1146429"/>
                        <a:pt x="261842" y="1123664"/>
                      </a:cubicBezTo>
                      <a:lnTo>
                        <a:pt x="302800" y="822960"/>
                      </a:lnTo>
                      <a:cubicBezTo>
                        <a:pt x="305562" y="802481"/>
                        <a:pt x="323183" y="787146"/>
                        <a:pt x="343852" y="787146"/>
                      </a:cubicBezTo>
                      <a:lnTo>
                        <a:pt x="645509" y="787146"/>
                      </a:lnTo>
                      <a:cubicBezTo>
                        <a:pt x="671989" y="787146"/>
                        <a:pt x="693515" y="765620"/>
                        <a:pt x="693515" y="739140"/>
                      </a:cubicBezTo>
                      <a:cubicBezTo>
                        <a:pt x="693515" y="738378"/>
                        <a:pt x="693515" y="736664"/>
                        <a:pt x="693515" y="735806"/>
                      </a:cubicBezTo>
                      <a:lnTo>
                        <a:pt x="695420" y="702374"/>
                      </a:lnTo>
                      <a:lnTo>
                        <a:pt x="695420" y="164306"/>
                      </a:lnTo>
                      <a:cubicBezTo>
                        <a:pt x="695420" y="119348"/>
                        <a:pt x="658749" y="82867"/>
                        <a:pt x="613886" y="82867"/>
                      </a:cubicBezTo>
                      <a:cubicBezTo>
                        <a:pt x="584549" y="83629"/>
                        <a:pt x="537781" y="97346"/>
                        <a:pt x="533686" y="112204"/>
                      </a:cubicBezTo>
                      <a:cubicBezTo>
                        <a:pt x="531781" y="119063"/>
                        <a:pt x="528066" y="125349"/>
                        <a:pt x="523018" y="130397"/>
                      </a:cubicBezTo>
                      <a:lnTo>
                        <a:pt x="357283" y="296132"/>
                      </a:lnTo>
                      <a:cubicBezTo>
                        <a:pt x="349472" y="303943"/>
                        <a:pt x="338995" y="308229"/>
                        <a:pt x="327946" y="308229"/>
                      </a:cubicBezTo>
                      <a:lnTo>
                        <a:pt x="110585" y="308229"/>
                      </a:lnTo>
                      <a:cubicBezTo>
                        <a:pt x="95155" y="308229"/>
                        <a:pt x="82677" y="320707"/>
                        <a:pt x="82677" y="336137"/>
                      </a:cubicBezTo>
                      <a:cubicBezTo>
                        <a:pt x="82677" y="353092"/>
                        <a:pt x="95155" y="365665"/>
                        <a:pt x="110585" y="365665"/>
                      </a:cubicBezTo>
                      <a:lnTo>
                        <a:pt x="368808" y="365665"/>
                      </a:lnTo>
                      <a:lnTo>
                        <a:pt x="459391" y="275082"/>
                      </a:lnTo>
                      <a:cubicBezTo>
                        <a:pt x="471297" y="263176"/>
                        <a:pt x="489109" y="259652"/>
                        <a:pt x="504539" y="266128"/>
                      </a:cubicBezTo>
                      <a:cubicBezTo>
                        <a:pt x="520065" y="272510"/>
                        <a:pt x="530066" y="287655"/>
                        <a:pt x="530066" y="304419"/>
                      </a:cubicBezTo>
                      <a:lnTo>
                        <a:pt x="530066" y="651605"/>
                      </a:lnTo>
                      <a:cubicBezTo>
                        <a:pt x="530066" y="674465"/>
                        <a:pt x="511492" y="693039"/>
                        <a:pt x="488632" y="693039"/>
                      </a:cubicBezTo>
                      <a:lnTo>
                        <a:pt x="226790" y="693039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51" name="Google Shape;1851;p5"/>
              <p:cNvSpPr/>
              <p:nvPr/>
            </p:nvSpPr>
            <p:spPr>
              <a:xfrm>
                <a:off x="5628036" y="3703510"/>
                <a:ext cx="959739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959739" h="82867" extrusionOk="0">
                    <a:moveTo>
                      <a:pt x="918305" y="82867"/>
                    </a:moveTo>
                    <a:lnTo>
                      <a:pt x="41434" y="82867"/>
                    </a:lnTo>
                    <a:cubicBezTo>
                      <a:pt x="18574" y="82867"/>
                      <a:pt x="0" y="64294"/>
                      <a:pt x="0" y="41434"/>
                    </a:cubicBezTo>
                    <a:cubicBezTo>
                      <a:pt x="0" y="18574"/>
                      <a:pt x="18574" y="0"/>
                      <a:pt x="41434" y="0"/>
                    </a:cubicBezTo>
                    <a:lnTo>
                      <a:pt x="918305" y="0"/>
                    </a:lnTo>
                    <a:cubicBezTo>
                      <a:pt x="941165" y="0"/>
                      <a:pt x="959739" y="18574"/>
                      <a:pt x="959739" y="41434"/>
                    </a:cubicBezTo>
                    <a:cubicBezTo>
                      <a:pt x="959739" y="64294"/>
                      <a:pt x="941165" y="82867"/>
                      <a:pt x="918305" y="8286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5"/>
              <p:cNvSpPr/>
              <p:nvPr/>
            </p:nvSpPr>
            <p:spPr>
              <a:xfrm>
                <a:off x="6066376" y="3703510"/>
                <a:ext cx="82867" cy="74247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742473" extrusionOk="0">
                    <a:moveTo>
                      <a:pt x="41434" y="742474"/>
                    </a:moveTo>
                    <a:cubicBezTo>
                      <a:pt x="18574" y="742474"/>
                      <a:pt x="0" y="723900"/>
                      <a:pt x="0" y="701040"/>
                    </a:cubicBezTo>
                    <a:lnTo>
                      <a:pt x="0" y="41434"/>
                    </a:lnTo>
                    <a:cubicBezTo>
                      <a:pt x="0" y="18574"/>
                      <a:pt x="18574" y="0"/>
                      <a:pt x="41434" y="0"/>
                    </a:cubicBezTo>
                    <a:cubicBezTo>
                      <a:pt x="64294" y="0"/>
                      <a:pt x="82867" y="18574"/>
                      <a:pt x="82867" y="41434"/>
                    </a:cubicBezTo>
                    <a:lnTo>
                      <a:pt x="82867" y="701040"/>
                    </a:lnTo>
                    <a:cubicBezTo>
                      <a:pt x="82867" y="723900"/>
                      <a:pt x="64294" y="742474"/>
                      <a:pt x="41434" y="742474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5"/>
              <p:cNvSpPr/>
              <p:nvPr/>
            </p:nvSpPr>
            <p:spPr>
              <a:xfrm>
                <a:off x="6809136" y="3727652"/>
                <a:ext cx="545000" cy="718236"/>
              </a:xfrm>
              <a:custGeom>
                <a:avLst/>
                <a:gdLst/>
                <a:ahLst/>
                <a:cxnLst/>
                <a:rect l="l" t="t" r="r" b="b"/>
                <a:pathLst>
                  <a:path w="545000" h="718236" extrusionOk="0">
                    <a:moveTo>
                      <a:pt x="510826" y="623"/>
                    </a:moveTo>
                    <a:cubicBezTo>
                      <a:pt x="488537" y="-3283"/>
                      <a:pt x="466820" y="11576"/>
                      <a:pt x="462725" y="34151"/>
                    </a:cubicBezTo>
                    <a:lnTo>
                      <a:pt x="418529" y="280943"/>
                    </a:lnTo>
                    <a:cubicBezTo>
                      <a:pt x="392906" y="334760"/>
                      <a:pt x="338423" y="369335"/>
                      <a:pt x="278511" y="369335"/>
                    </a:cubicBezTo>
                    <a:lnTo>
                      <a:pt x="41434" y="369335"/>
                    </a:lnTo>
                    <a:cubicBezTo>
                      <a:pt x="18574" y="369335"/>
                      <a:pt x="0" y="387909"/>
                      <a:pt x="0" y="410769"/>
                    </a:cubicBezTo>
                    <a:cubicBezTo>
                      <a:pt x="0" y="433629"/>
                      <a:pt x="18574" y="452203"/>
                      <a:pt x="41434" y="452203"/>
                    </a:cubicBezTo>
                    <a:lnTo>
                      <a:pt x="195072" y="452203"/>
                    </a:lnTo>
                    <a:lnTo>
                      <a:pt x="195072" y="676802"/>
                    </a:lnTo>
                    <a:cubicBezTo>
                      <a:pt x="195072" y="699662"/>
                      <a:pt x="213646" y="718236"/>
                      <a:pt x="236506" y="718236"/>
                    </a:cubicBezTo>
                    <a:cubicBezTo>
                      <a:pt x="259366" y="718236"/>
                      <a:pt x="277940" y="699662"/>
                      <a:pt x="277940" y="676802"/>
                    </a:cubicBezTo>
                    <a:lnTo>
                      <a:pt x="277940" y="452203"/>
                    </a:lnTo>
                    <a:lnTo>
                      <a:pt x="278606" y="452203"/>
                    </a:lnTo>
                    <a:cubicBezTo>
                      <a:pt x="372904" y="452203"/>
                      <a:pt x="458438" y="396386"/>
                      <a:pt x="496443" y="309995"/>
                    </a:cubicBezTo>
                    <a:cubicBezTo>
                      <a:pt x="497777" y="307042"/>
                      <a:pt x="498729" y="303803"/>
                      <a:pt x="499301" y="300565"/>
                    </a:cubicBezTo>
                    <a:lnTo>
                      <a:pt x="544354" y="48629"/>
                    </a:lnTo>
                    <a:cubicBezTo>
                      <a:pt x="548354" y="26150"/>
                      <a:pt x="533400" y="4623"/>
                      <a:pt x="510826" y="52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5"/>
              <p:cNvSpPr/>
              <p:nvPr/>
            </p:nvSpPr>
            <p:spPr>
              <a:xfrm>
                <a:off x="4833982" y="3696601"/>
                <a:ext cx="544880" cy="749477"/>
              </a:xfrm>
              <a:custGeom>
                <a:avLst/>
                <a:gdLst/>
                <a:ahLst/>
                <a:cxnLst/>
                <a:rect l="l" t="t" r="r" b="b"/>
                <a:pathLst>
                  <a:path w="544880" h="749477" extrusionOk="0">
                    <a:moveTo>
                      <a:pt x="503446" y="400481"/>
                    </a:moveTo>
                    <a:lnTo>
                      <a:pt x="266369" y="400481"/>
                    </a:lnTo>
                    <a:cubicBezTo>
                      <a:pt x="206552" y="400481"/>
                      <a:pt x="152260" y="366096"/>
                      <a:pt x="126542" y="312375"/>
                    </a:cubicBezTo>
                    <a:lnTo>
                      <a:pt x="82346" y="34912"/>
                    </a:lnTo>
                    <a:cubicBezTo>
                      <a:pt x="78727" y="12337"/>
                      <a:pt x="57676" y="-3093"/>
                      <a:pt x="34912" y="526"/>
                    </a:cubicBezTo>
                    <a:cubicBezTo>
                      <a:pt x="12337" y="4146"/>
                      <a:pt x="-3093" y="25387"/>
                      <a:pt x="526" y="47961"/>
                    </a:cubicBezTo>
                    <a:lnTo>
                      <a:pt x="45580" y="331044"/>
                    </a:lnTo>
                    <a:cubicBezTo>
                      <a:pt x="46151" y="334568"/>
                      <a:pt x="47104" y="337997"/>
                      <a:pt x="48532" y="341236"/>
                    </a:cubicBezTo>
                    <a:cubicBezTo>
                      <a:pt x="86537" y="427628"/>
                      <a:pt x="171976" y="483444"/>
                      <a:pt x="266369" y="483444"/>
                    </a:cubicBezTo>
                    <a:lnTo>
                      <a:pt x="266941" y="483444"/>
                    </a:lnTo>
                    <a:lnTo>
                      <a:pt x="266941" y="708043"/>
                    </a:lnTo>
                    <a:cubicBezTo>
                      <a:pt x="266941" y="730904"/>
                      <a:pt x="285514" y="749477"/>
                      <a:pt x="308374" y="749477"/>
                    </a:cubicBezTo>
                    <a:cubicBezTo>
                      <a:pt x="331234" y="749477"/>
                      <a:pt x="349808" y="730904"/>
                      <a:pt x="349808" y="708043"/>
                    </a:cubicBezTo>
                    <a:lnTo>
                      <a:pt x="349808" y="483444"/>
                    </a:lnTo>
                    <a:lnTo>
                      <a:pt x="503446" y="483444"/>
                    </a:lnTo>
                    <a:cubicBezTo>
                      <a:pt x="526306" y="483444"/>
                      <a:pt x="544880" y="464870"/>
                      <a:pt x="544880" y="442010"/>
                    </a:cubicBezTo>
                    <a:cubicBezTo>
                      <a:pt x="544880" y="419150"/>
                      <a:pt x="526306" y="400576"/>
                      <a:pt x="503446" y="400576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55" name="Google Shape;1855;p5"/>
          <p:cNvGrpSpPr/>
          <p:nvPr/>
        </p:nvGrpSpPr>
        <p:grpSpPr>
          <a:xfrm>
            <a:off x="4358744" y="4633439"/>
            <a:ext cx="450074" cy="292928"/>
            <a:chOff x="4648176" y="2486025"/>
            <a:chExt cx="2894630" cy="1883949"/>
          </a:xfrm>
        </p:grpSpPr>
        <p:sp>
          <p:nvSpPr>
            <p:cNvPr id="1856" name="Google Shape;1856;p5"/>
            <p:cNvSpPr/>
            <p:nvPr/>
          </p:nvSpPr>
          <p:spPr>
            <a:xfrm>
              <a:off x="5765577" y="2906077"/>
              <a:ext cx="1091660" cy="823722"/>
            </a:xfrm>
            <a:custGeom>
              <a:avLst/>
              <a:gdLst/>
              <a:ahLst/>
              <a:cxnLst/>
              <a:rect l="l" t="t" r="r" b="b"/>
              <a:pathLst>
                <a:path w="1091660" h="823722" extrusionOk="0">
                  <a:moveTo>
                    <a:pt x="917638" y="823246"/>
                  </a:moveTo>
                  <a:lnTo>
                    <a:pt x="756190" y="823246"/>
                  </a:lnTo>
                  <a:cubicBezTo>
                    <a:pt x="746665" y="823246"/>
                    <a:pt x="737330" y="820007"/>
                    <a:pt x="729901" y="814102"/>
                  </a:cubicBezTo>
                  <a:cubicBezTo>
                    <a:pt x="699040" y="789527"/>
                    <a:pt x="691039" y="762857"/>
                    <a:pt x="689705" y="744760"/>
                  </a:cubicBezTo>
                  <a:cubicBezTo>
                    <a:pt x="687705" y="718090"/>
                    <a:pt x="698373" y="691610"/>
                    <a:pt x="720376" y="668179"/>
                  </a:cubicBezTo>
                  <a:cubicBezTo>
                    <a:pt x="721043" y="667417"/>
                    <a:pt x="721900" y="666655"/>
                    <a:pt x="722662" y="665893"/>
                  </a:cubicBezTo>
                  <a:cubicBezTo>
                    <a:pt x="725424" y="663321"/>
                    <a:pt x="727805" y="661416"/>
                    <a:pt x="729329" y="660083"/>
                  </a:cubicBezTo>
                  <a:cubicBezTo>
                    <a:pt x="741045" y="648272"/>
                    <a:pt x="747522" y="632460"/>
                    <a:pt x="747522" y="615410"/>
                  </a:cubicBezTo>
                  <a:cubicBezTo>
                    <a:pt x="747522" y="591407"/>
                    <a:pt x="734473" y="569976"/>
                    <a:pt x="713518" y="559499"/>
                  </a:cubicBezTo>
                  <a:cubicBezTo>
                    <a:pt x="712470" y="559022"/>
                    <a:pt x="711422" y="558356"/>
                    <a:pt x="710375" y="557784"/>
                  </a:cubicBezTo>
                  <a:cubicBezTo>
                    <a:pt x="708279" y="557117"/>
                    <a:pt x="706279" y="556355"/>
                    <a:pt x="704279" y="555308"/>
                  </a:cubicBezTo>
                  <a:cubicBezTo>
                    <a:pt x="703421" y="555022"/>
                    <a:pt x="702564" y="554736"/>
                    <a:pt x="701612" y="554450"/>
                  </a:cubicBezTo>
                  <a:cubicBezTo>
                    <a:pt x="693515" y="551593"/>
                    <a:pt x="684657" y="550545"/>
                    <a:pt x="675894" y="551307"/>
                  </a:cubicBezTo>
                  <a:cubicBezTo>
                    <a:pt x="646462" y="553974"/>
                    <a:pt x="621983" y="578072"/>
                    <a:pt x="618934" y="607314"/>
                  </a:cubicBezTo>
                  <a:cubicBezTo>
                    <a:pt x="616744" y="627031"/>
                    <a:pt x="623411" y="645890"/>
                    <a:pt x="637318" y="659702"/>
                  </a:cubicBezTo>
                  <a:cubicBezTo>
                    <a:pt x="638556" y="660749"/>
                    <a:pt x="640366" y="662464"/>
                    <a:pt x="642557" y="664655"/>
                  </a:cubicBezTo>
                  <a:cubicBezTo>
                    <a:pt x="655796" y="677609"/>
                    <a:pt x="678371" y="705422"/>
                    <a:pt x="676275" y="742855"/>
                  </a:cubicBezTo>
                  <a:cubicBezTo>
                    <a:pt x="675227" y="761619"/>
                    <a:pt x="667131" y="789337"/>
                    <a:pt x="634651" y="814483"/>
                  </a:cubicBezTo>
                  <a:cubicBezTo>
                    <a:pt x="627221" y="820198"/>
                    <a:pt x="618173" y="823341"/>
                    <a:pt x="608838" y="823341"/>
                  </a:cubicBezTo>
                  <a:lnTo>
                    <a:pt x="446246" y="823341"/>
                  </a:lnTo>
                  <a:cubicBezTo>
                    <a:pt x="357188" y="823341"/>
                    <a:pt x="282702" y="756761"/>
                    <a:pt x="272891" y="668465"/>
                  </a:cubicBezTo>
                  <a:cubicBezTo>
                    <a:pt x="272225" y="662369"/>
                    <a:pt x="271748" y="655606"/>
                    <a:pt x="271748" y="648938"/>
                  </a:cubicBezTo>
                  <a:lnTo>
                    <a:pt x="271748" y="502253"/>
                  </a:lnTo>
                  <a:cubicBezTo>
                    <a:pt x="271272" y="502063"/>
                    <a:pt x="270700" y="501872"/>
                    <a:pt x="270224" y="501682"/>
                  </a:cubicBezTo>
                  <a:cubicBezTo>
                    <a:pt x="268605" y="501872"/>
                    <a:pt x="263747" y="504158"/>
                    <a:pt x="258699" y="509016"/>
                  </a:cubicBezTo>
                  <a:cubicBezTo>
                    <a:pt x="258699" y="509207"/>
                    <a:pt x="257556" y="510445"/>
                    <a:pt x="257175" y="510921"/>
                  </a:cubicBezTo>
                  <a:cubicBezTo>
                    <a:pt x="256318" y="511969"/>
                    <a:pt x="255270" y="513207"/>
                    <a:pt x="254413" y="514160"/>
                  </a:cubicBezTo>
                  <a:cubicBezTo>
                    <a:pt x="216027" y="554260"/>
                    <a:pt x="157829" y="569690"/>
                    <a:pt x="103823" y="553212"/>
                  </a:cubicBezTo>
                  <a:cubicBezTo>
                    <a:pt x="99917" y="552260"/>
                    <a:pt x="94393" y="549974"/>
                    <a:pt x="88964" y="547497"/>
                  </a:cubicBezTo>
                  <a:cubicBezTo>
                    <a:pt x="35338" y="524732"/>
                    <a:pt x="0" y="471297"/>
                    <a:pt x="0" y="411861"/>
                  </a:cubicBezTo>
                  <a:cubicBezTo>
                    <a:pt x="0" y="355949"/>
                    <a:pt x="32099" y="304133"/>
                    <a:pt x="82106" y="279464"/>
                  </a:cubicBezTo>
                  <a:cubicBezTo>
                    <a:pt x="85058" y="277844"/>
                    <a:pt x="88011" y="276416"/>
                    <a:pt x="90964" y="275273"/>
                  </a:cubicBezTo>
                  <a:cubicBezTo>
                    <a:pt x="93917" y="274034"/>
                    <a:pt x="97060" y="272891"/>
                    <a:pt x="100108" y="271748"/>
                  </a:cubicBezTo>
                  <a:cubicBezTo>
                    <a:pt x="100679" y="271558"/>
                    <a:pt x="103251" y="270605"/>
                    <a:pt x="103823" y="270415"/>
                  </a:cubicBezTo>
                  <a:cubicBezTo>
                    <a:pt x="157925" y="253841"/>
                    <a:pt x="216217" y="269367"/>
                    <a:pt x="254413" y="309182"/>
                  </a:cubicBezTo>
                  <a:cubicBezTo>
                    <a:pt x="255651" y="310420"/>
                    <a:pt x="256794" y="311753"/>
                    <a:pt x="257746" y="313182"/>
                  </a:cubicBezTo>
                  <a:cubicBezTo>
                    <a:pt x="263652" y="318897"/>
                    <a:pt x="268796" y="321564"/>
                    <a:pt x="270510" y="321755"/>
                  </a:cubicBezTo>
                  <a:cubicBezTo>
                    <a:pt x="270700" y="321755"/>
                    <a:pt x="270796" y="321659"/>
                    <a:pt x="270986" y="321564"/>
                  </a:cubicBezTo>
                  <a:cubicBezTo>
                    <a:pt x="271177" y="321469"/>
                    <a:pt x="271367" y="321278"/>
                    <a:pt x="271653" y="321183"/>
                  </a:cubicBezTo>
                  <a:lnTo>
                    <a:pt x="271653" y="174403"/>
                  </a:lnTo>
                  <a:cubicBezTo>
                    <a:pt x="271653" y="167926"/>
                    <a:pt x="271939" y="161735"/>
                    <a:pt x="272605" y="155639"/>
                  </a:cubicBezTo>
                  <a:cubicBezTo>
                    <a:pt x="272605" y="154972"/>
                    <a:pt x="272701" y="154305"/>
                    <a:pt x="272796" y="153638"/>
                  </a:cubicBezTo>
                  <a:cubicBezTo>
                    <a:pt x="283369" y="66104"/>
                    <a:pt x="357854" y="0"/>
                    <a:pt x="446056" y="0"/>
                  </a:cubicBezTo>
                  <a:lnTo>
                    <a:pt x="917543" y="0"/>
                  </a:lnTo>
                  <a:cubicBezTo>
                    <a:pt x="1013555" y="0"/>
                    <a:pt x="1091660" y="78200"/>
                    <a:pt x="1091660" y="174403"/>
                  </a:cubicBezTo>
                  <a:cubicBezTo>
                    <a:pt x="1091660" y="197739"/>
                    <a:pt x="1072801" y="216598"/>
                    <a:pt x="1049465" y="216598"/>
                  </a:cubicBezTo>
                  <a:cubicBezTo>
                    <a:pt x="1026128" y="216598"/>
                    <a:pt x="1007269" y="197739"/>
                    <a:pt x="1007269" y="174403"/>
                  </a:cubicBezTo>
                  <a:cubicBezTo>
                    <a:pt x="1007269" y="124778"/>
                    <a:pt x="966978" y="84392"/>
                    <a:pt x="917543" y="84392"/>
                  </a:cubicBezTo>
                  <a:lnTo>
                    <a:pt x="446056" y="84392"/>
                  </a:lnTo>
                  <a:cubicBezTo>
                    <a:pt x="400907" y="84392"/>
                    <a:pt x="362712" y="117920"/>
                    <a:pt x="356711" y="162592"/>
                  </a:cubicBezTo>
                  <a:cubicBezTo>
                    <a:pt x="356711" y="162878"/>
                    <a:pt x="356711" y="163259"/>
                    <a:pt x="356711" y="163544"/>
                  </a:cubicBezTo>
                  <a:cubicBezTo>
                    <a:pt x="356330" y="167069"/>
                    <a:pt x="356140" y="170688"/>
                    <a:pt x="356140" y="174498"/>
                  </a:cubicBezTo>
                  <a:lnTo>
                    <a:pt x="356140" y="338519"/>
                  </a:lnTo>
                  <a:cubicBezTo>
                    <a:pt x="356140" y="348044"/>
                    <a:pt x="352901" y="357378"/>
                    <a:pt x="346900" y="364808"/>
                  </a:cubicBezTo>
                  <a:cubicBezTo>
                    <a:pt x="339471" y="374142"/>
                    <a:pt x="331946" y="381762"/>
                    <a:pt x="323755" y="388239"/>
                  </a:cubicBezTo>
                  <a:cubicBezTo>
                    <a:pt x="319278" y="391478"/>
                    <a:pt x="315563" y="393764"/>
                    <a:pt x="312039" y="395573"/>
                  </a:cubicBezTo>
                  <a:cubicBezTo>
                    <a:pt x="308515" y="397669"/>
                    <a:pt x="305371" y="398907"/>
                    <a:pt x="303562" y="399574"/>
                  </a:cubicBezTo>
                  <a:lnTo>
                    <a:pt x="303562" y="399574"/>
                  </a:lnTo>
                  <a:cubicBezTo>
                    <a:pt x="303562" y="399574"/>
                    <a:pt x="302609" y="399955"/>
                    <a:pt x="302133" y="400145"/>
                  </a:cubicBezTo>
                  <a:cubicBezTo>
                    <a:pt x="302133" y="400145"/>
                    <a:pt x="302133" y="400145"/>
                    <a:pt x="302038" y="400145"/>
                  </a:cubicBezTo>
                  <a:cubicBezTo>
                    <a:pt x="267271" y="414147"/>
                    <a:pt x="228409" y="404050"/>
                    <a:pt x="198311" y="372904"/>
                  </a:cubicBezTo>
                  <a:cubicBezTo>
                    <a:pt x="195739" y="370618"/>
                    <a:pt x="193548" y="368141"/>
                    <a:pt x="192024" y="366332"/>
                  </a:cubicBezTo>
                  <a:cubicBezTo>
                    <a:pt x="175736" y="350330"/>
                    <a:pt x="151829" y="344138"/>
                    <a:pt x="128397" y="351282"/>
                  </a:cubicBezTo>
                  <a:cubicBezTo>
                    <a:pt x="126873" y="351854"/>
                    <a:pt x="125349" y="352330"/>
                    <a:pt x="124016" y="352997"/>
                  </a:cubicBezTo>
                  <a:cubicBezTo>
                    <a:pt x="123349" y="353282"/>
                    <a:pt x="122682" y="353568"/>
                    <a:pt x="122111" y="353854"/>
                  </a:cubicBezTo>
                  <a:cubicBezTo>
                    <a:pt x="121444" y="354235"/>
                    <a:pt x="120682" y="354616"/>
                    <a:pt x="120015" y="354902"/>
                  </a:cubicBezTo>
                  <a:cubicBezTo>
                    <a:pt x="98298" y="365284"/>
                    <a:pt x="84296" y="387668"/>
                    <a:pt x="84296" y="411956"/>
                  </a:cubicBezTo>
                  <a:cubicBezTo>
                    <a:pt x="84296" y="437483"/>
                    <a:pt x="99536" y="460439"/>
                    <a:pt x="123063" y="470440"/>
                  </a:cubicBezTo>
                  <a:lnTo>
                    <a:pt x="127063" y="472250"/>
                  </a:lnTo>
                  <a:cubicBezTo>
                    <a:pt x="134874" y="474631"/>
                    <a:pt x="141161" y="475583"/>
                    <a:pt x="147638" y="475583"/>
                  </a:cubicBezTo>
                  <a:cubicBezTo>
                    <a:pt x="164497" y="475583"/>
                    <a:pt x="180308" y="469011"/>
                    <a:pt x="192310" y="457105"/>
                  </a:cubicBezTo>
                  <a:cubicBezTo>
                    <a:pt x="193643" y="455486"/>
                    <a:pt x="195644" y="453104"/>
                    <a:pt x="198215" y="450342"/>
                  </a:cubicBezTo>
                  <a:cubicBezTo>
                    <a:pt x="228219" y="421196"/>
                    <a:pt x="264414" y="411099"/>
                    <a:pt x="296704" y="421767"/>
                  </a:cubicBezTo>
                  <a:cubicBezTo>
                    <a:pt x="297371" y="421958"/>
                    <a:pt x="298037" y="422243"/>
                    <a:pt x="298704" y="422529"/>
                  </a:cubicBezTo>
                  <a:cubicBezTo>
                    <a:pt x="299180" y="422624"/>
                    <a:pt x="299657" y="422815"/>
                    <a:pt x="300133" y="423005"/>
                  </a:cubicBezTo>
                  <a:cubicBezTo>
                    <a:pt x="303562" y="424148"/>
                    <a:pt x="308038" y="425863"/>
                    <a:pt x="313182" y="429006"/>
                  </a:cubicBezTo>
                  <a:cubicBezTo>
                    <a:pt x="325279" y="435769"/>
                    <a:pt x="336328" y="445675"/>
                    <a:pt x="346900" y="459105"/>
                  </a:cubicBezTo>
                  <a:cubicBezTo>
                    <a:pt x="352806" y="466535"/>
                    <a:pt x="356045" y="475774"/>
                    <a:pt x="356045" y="485299"/>
                  </a:cubicBezTo>
                  <a:lnTo>
                    <a:pt x="356045" y="649319"/>
                  </a:lnTo>
                  <a:cubicBezTo>
                    <a:pt x="356045" y="652748"/>
                    <a:pt x="356235" y="656177"/>
                    <a:pt x="356616" y="659416"/>
                  </a:cubicBezTo>
                  <a:cubicBezTo>
                    <a:pt x="361664" y="705041"/>
                    <a:pt x="400145" y="739331"/>
                    <a:pt x="446056" y="739331"/>
                  </a:cubicBezTo>
                  <a:lnTo>
                    <a:pt x="591407" y="739331"/>
                  </a:lnTo>
                  <a:cubicBezTo>
                    <a:pt x="591407" y="739331"/>
                    <a:pt x="591788" y="738473"/>
                    <a:pt x="591884" y="738283"/>
                  </a:cubicBezTo>
                  <a:cubicBezTo>
                    <a:pt x="591884" y="736759"/>
                    <a:pt x="589217" y="731044"/>
                    <a:pt x="583121" y="725043"/>
                  </a:cubicBezTo>
                  <a:cubicBezTo>
                    <a:pt x="582359" y="724376"/>
                    <a:pt x="580073" y="722281"/>
                    <a:pt x="579406" y="721614"/>
                  </a:cubicBezTo>
                  <a:cubicBezTo>
                    <a:pt x="545973" y="689420"/>
                    <a:pt x="529780" y="644557"/>
                    <a:pt x="534924" y="598646"/>
                  </a:cubicBezTo>
                  <a:cubicBezTo>
                    <a:pt x="541877" y="530543"/>
                    <a:pt x="599218" y="474059"/>
                    <a:pt x="668084" y="467678"/>
                  </a:cubicBezTo>
                  <a:cubicBezTo>
                    <a:pt x="688562" y="465868"/>
                    <a:pt x="708470" y="468154"/>
                    <a:pt x="727424" y="474536"/>
                  </a:cubicBezTo>
                  <a:cubicBezTo>
                    <a:pt x="731234" y="475583"/>
                    <a:pt x="734854" y="476822"/>
                    <a:pt x="738188" y="478346"/>
                  </a:cubicBezTo>
                  <a:cubicBezTo>
                    <a:pt x="738759" y="478536"/>
                    <a:pt x="739426" y="478822"/>
                    <a:pt x="739997" y="479012"/>
                  </a:cubicBezTo>
                  <a:cubicBezTo>
                    <a:pt x="743807" y="480536"/>
                    <a:pt x="748189" y="482441"/>
                    <a:pt x="753047" y="485394"/>
                  </a:cubicBezTo>
                  <a:cubicBezTo>
                    <a:pt x="801624" y="510635"/>
                    <a:pt x="831723" y="560356"/>
                    <a:pt x="831723" y="615791"/>
                  </a:cubicBezTo>
                  <a:cubicBezTo>
                    <a:pt x="831723" y="656558"/>
                    <a:pt x="815626" y="694468"/>
                    <a:pt x="786384" y="722471"/>
                  </a:cubicBezTo>
                  <a:cubicBezTo>
                    <a:pt x="785336" y="723519"/>
                    <a:pt x="784193" y="724472"/>
                    <a:pt x="783050" y="725329"/>
                  </a:cubicBezTo>
                  <a:cubicBezTo>
                    <a:pt x="782860" y="725424"/>
                    <a:pt x="782003" y="726186"/>
                    <a:pt x="780669" y="727329"/>
                  </a:cubicBezTo>
                  <a:cubicBezTo>
                    <a:pt x="774859" y="733806"/>
                    <a:pt x="773621" y="738188"/>
                    <a:pt x="773621" y="739045"/>
                  </a:cubicBezTo>
                  <a:cubicBezTo>
                    <a:pt x="773621" y="739045"/>
                    <a:pt x="773621" y="739235"/>
                    <a:pt x="773621" y="739331"/>
                  </a:cubicBezTo>
                  <a:lnTo>
                    <a:pt x="917353" y="739331"/>
                  </a:lnTo>
                  <a:cubicBezTo>
                    <a:pt x="966788" y="739331"/>
                    <a:pt x="1007078" y="698945"/>
                    <a:pt x="1007078" y="649319"/>
                  </a:cubicBezTo>
                  <a:cubicBezTo>
                    <a:pt x="1007078" y="625983"/>
                    <a:pt x="1025938" y="607124"/>
                    <a:pt x="1049274" y="607124"/>
                  </a:cubicBezTo>
                  <a:cubicBezTo>
                    <a:pt x="1072610" y="607124"/>
                    <a:pt x="1091470" y="625983"/>
                    <a:pt x="1091470" y="649319"/>
                  </a:cubicBezTo>
                  <a:cubicBezTo>
                    <a:pt x="1091470" y="745522"/>
                    <a:pt x="1013365" y="823722"/>
                    <a:pt x="917353" y="8237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5"/>
            <p:cNvSpPr/>
            <p:nvPr/>
          </p:nvSpPr>
          <p:spPr>
            <a:xfrm>
              <a:off x="5300281" y="2634519"/>
              <a:ext cx="823626" cy="1092231"/>
            </a:xfrm>
            <a:custGeom>
              <a:avLst/>
              <a:gdLst/>
              <a:ahLst/>
              <a:cxnLst/>
              <a:rect l="l" t="t" r="r" b="b"/>
              <a:pathLst>
                <a:path w="823626" h="1092231" extrusionOk="0">
                  <a:moveTo>
                    <a:pt x="649034" y="1092232"/>
                  </a:moveTo>
                  <a:lnTo>
                    <a:pt x="174403" y="1092232"/>
                  </a:lnTo>
                  <a:cubicBezTo>
                    <a:pt x="78200" y="1092232"/>
                    <a:pt x="0" y="1014032"/>
                    <a:pt x="0" y="917829"/>
                  </a:cubicBezTo>
                  <a:cubicBezTo>
                    <a:pt x="0" y="894493"/>
                    <a:pt x="18860" y="875633"/>
                    <a:pt x="42196" y="875633"/>
                  </a:cubicBezTo>
                  <a:cubicBezTo>
                    <a:pt x="65532" y="875633"/>
                    <a:pt x="84392" y="894493"/>
                    <a:pt x="84392" y="917829"/>
                  </a:cubicBezTo>
                  <a:cubicBezTo>
                    <a:pt x="84392" y="967454"/>
                    <a:pt x="124777" y="1007840"/>
                    <a:pt x="174403" y="1007840"/>
                  </a:cubicBezTo>
                  <a:lnTo>
                    <a:pt x="649034" y="1007840"/>
                  </a:lnTo>
                  <a:cubicBezTo>
                    <a:pt x="694182" y="1007840"/>
                    <a:pt x="732568" y="974312"/>
                    <a:pt x="738283" y="929831"/>
                  </a:cubicBezTo>
                  <a:cubicBezTo>
                    <a:pt x="738949" y="925354"/>
                    <a:pt x="739045" y="921544"/>
                    <a:pt x="739045" y="917829"/>
                  </a:cubicBezTo>
                  <a:lnTo>
                    <a:pt x="739045" y="774383"/>
                  </a:lnTo>
                  <a:cubicBezTo>
                    <a:pt x="739045" y="774383"/>
                    <a:pt x="738854" y="774287"/>
                    <a:pt x="738759" y="774192"/>
                  </a:cubicBezTo>
                  <a:cubicBezTo>
                    <a:pt x="738759" y="774192"/>
                    <a:pt x="738664" y="774192"/>
                    <a:pt x="738664" y="774192"/>
                  </a:cubicBezTo>
                  <a:cubicBezTo>
                    <a:pt x="736759" y="774573"/>
                    <a:pt x="731901" y="776764"/>
                    <a:pt x="726567" y="781907"/>
                  </a:cubicBezTo>
                  <a:cubicBezTo>
                    <a:pt x="725995" y="782479"/>
                    <a:pt x="725138" y="783431"/>
                    <a:pt x="724853" y="783812"/>
                  </a:cubicBezTo>
                  <a:cubicBezTo>
                    <a:pt x="724186" y="784670"/>
                    <a:pt x="723138" y="785812"/>
                    <a:pt x="722376" y="786670"/>
                  </a:cubicBezTo>
                  <a:cubicBezTo>
                    <a:pt x="683324" y="827532"/>
                    <a:pt x="620268" y="842582"/>
                    <a:pt x="568833" y="824484"/>
                  </a:cubicBezTo>
                  <a:cubicBezTo>
                    <a:pt x="563785" y="823055"/>
                    <a:pt x="559118" y="821055"/>
                    <a:pt x="554450" y="818864"/>
                  </a:cubicBezTo>
                  <a:cubicBezTo>
                    <a:pt x="524828" y="805434"/>
                    <a:pt x="500348" y="782193"/>
                    <a:pt x="485299" y="753428"/>
                  </a:cubicBezTo>
                  <a:cubicBezTo>
                    <a:pt x="482156" y="748284"/>
                    <a:pt x="480155" y="743617"/>
                    <a:pt x="478727" y="739902"/>
                  </a:cubicBezTo>
                  <a:cubicBezTo>
                    <a:pt x="478536" y="739331"/>
                    <a:pt x="478250" y="738759"/>
                    <a:pt x="478060" y="738187"/>
                  </a:cubicBezTo>
                  <a:cubicBezTo>
                    <a:pt x="476631" y="734854"/>
                    <a:pt x="475774" y="731996"/>
                    <a:pt x="475107" y="730091"/>
                  </a:cubicBezTo>
                  <a:cubicBezTo>
                    <a:pt x="468249" y="710946"/>
                    <a:pt x="465582" y="689610"/>
                    <a:pt x="467487" y="668655"/>
                  </a:cubicBezTo>
                  <a:cubicBezTo>
                    <a:pt x="472059" y="619125"/>
                    <a:pt x="502825" y="573977"/>
                    <a:pt x="547783" y="550640"/>
                  </a:cubicBezTo>
                  <a:cubicBezTo>
                    <a:pt x="549212" y="549688"/>
                    <a:pt x="551879" y="548450"/>
                    <a:pt x="554831" y="547211"/>
                  </a:cubicBezTo>
                  <a:cubicBezTo>
                    <a:pt x="559308" y="545021"/>
                    <a:pt x="564071" y="543211"/>
                    <a:pt x="569214" y="541782"/>
                  </a:cubicBezTo>
                  <a:cubicBezTo>
                    <a:pt x="578644" y="538544"/>
                    <a:pt x="588455" y="536353"/>
                    <a:pt x="598361" y="535210"/>
                  </a:cubicBezTo>
                  <a:cubicBezTo>
                    <a:pt x="644938" y="530352"/>
                    <a:pt x="689801" y="546640"/>
                    <a:pt x="721519" y="579977"/>
                  </a:cubicBezTo>
                  <a:cubicBezTo>
                    <a:pt x="721519" y="579977"/>
                    <a:pt x="723424" y="581882"/>
                    <a:pt x="726186" y="585026"/>
                  </a:cubicBezTo>
                  <a:cubicBezTo>
                    <a:pt x="730186" y="589121"/>
                    <a:pt x="735520" y="591884"/>
                    <a:pt x="737711" y="592264"/>
                  </a:cubicBezTo>
                  <a:cubicBezTo>
                    <a:pt x="738188" y="591979"/>
                    <a:pt x="738664" y="591788"/>
                    <a:pt x="739140" y="591503"/>
                  </a:cubicBezTo>
                  <a:lnTo>
                    <a:pt x="739140" y="446532"/>
                  </a:lnTo>
                  <a:cubicBezTo>
                    <a:pt x="739140" y="443103"/>
                    <a:pt x="739140" y="439769"/>
                    <a:pt x="738569" y="436531"/>
                  </a:cubicBezTo>
                  <a:cubicBezTo>
                    <a:pt x="732758" y="390239"/>
                    <a:pt x="694468" y="356425"/>
                    <a:pt x="649129" y="356425"/>
                  </a:cubicBezTo>
                  <a:lnTo>
                    <a:pt x="485108" y="356425"/>
                  </a:lnTo>
                  <a:cubicBezTo>
                    <a:pt x="475679" y="356425"/>
                    <a:pt x="466630" y="353282"/>
                    <a:pt x="459200" y="347567"/>
                  </a:cubicBezTo>
                  <a:cubicBezTo>
                    <a:pt x="427196" y="322707"/>
                    <a:pt x="418910" y="295466"/>
                    <a:pt x="417576" y="276987"/>
                  </a:cubicBezTo>
                  <a:cubicBezTo>
                    <a:pt x="415576" y="250412"/>
                    <a:pt x="426625" y="223171"/>
                    <a:pt x="448437" y="200311"/>
                  </a:cubicBezTo>
                  <a:cubicBezTo>
                    <a:pt x="452057" y="196691"/>
                    <a:pt x="455009" y="194024"/>
                    <a:pt x="456914" y="192405"/>
                  </a:cubicBezTo>
                  <a:cubicBezTo>
                    <a:pt x="468916" y="180403"/>
                    <a:pt x="475583" y="164497"/>
                    <a:pt x="475583" y="147638"/>
                  </a:cubicBezTo>
                  <a:cubicBezTo>
                    <a:pt x="475583" y="112776"/>
                    <a:pt x="447104" y="84296"/>
                    <a:pt x="412052" y="84296"/>
                  </a:cubicBezTo>
                  <a:cubicBezTo>
                    <a:pt x="377000" y="84296"/>
                    <a:pt x="348520" y="112681"/>
                    <a:pt x="348520" y="147638"/>
                  </a:cubicBezTo>
                  <a:cubicBezTo>
                    <a:pt x="348520" y="164687"/>
                    <a:pt x="354997" y="180499"/>
                    <a:pt x="366713" y="192310"/>
                  </a:cubicBezTo>
                  <a:cubicBezTo>
                    <a:pt x="368713" y="194024"/>
                    <a:pt x="371570" y="196596"/>
                    <a:pt x="374809" y="200216"/>
                  </a:cubicBezTo>
                  <a:cubicBezTo>
                    <a:pt x="383858" y="208978"/>
                    <a:pt x="408527" y="237458"/>
                    <a:pt x="406337" y="275939"/>
                  </a:cubicBezTo>
                  <a:cubicBezTo>
                    <a:pt x="405194" y="294799"/>
                    <a:pt x="397097" y="322517"/>
                    <a:pt x="364427" y="347663"/>
                  </a:cubicBezTo>
                  <a:cubicBezTo>
                    <a:pt x="356997" y="353378"/>
                    <a:pt x="347948" y="356425"/>
                    <a:pt x="338614" y="356425"/>
                  </a:cubicBezTo>
                  <a:lnTo>
                    <a:pt x="174593" y="356425"/>
                  </a:lnTo>
                  <a:cubicBezTo>
                    <a:pt x="124968" y="356425"/>
                    <a:pt x="84582" y="396812"/>
                    <a:pt x="84582" y="446437"/>
                  </a:cubicBezTo>
                  <a:cubicBezTo>
                    <a:pt x="84582" y="469773"/>
                    <a:pt x="65723" y="488633"/>
                    <a:pt x="42386" y="488633"/>
                  </a:cubicBezTo>
                  <a:cubicBezTo>
                    <a:pt x="19050" y="488633"/>
                    <a:pt x="191" y="469773"/>
                    <a:pt x="191" y="446437"/>
                  </a:cubicBezTo>
                  <a:cubicBezTo>
                    <a:pt x="191" y="350234"/>
                    <a:pt x="78391" y="272034"/>
                    <a:pt x="174593" y="272034"/>
                  </a:cubicBezTo>
                  <a:lnTo>
                    <a:pt x="321469" y="272034"/>
                  </a:lnTo>
                  <a:cubicBezTo>
                    <a:pt x="321755" y="271463"/>
                    <a:pt x="321945" y="271082"/>
                    <a:pt x="322040" y="270891"/>
                  </a:cubicBezTo>
                  <a:cubicBezTo>
                    <a:pt x="322040" y="269367"/>
                    <a:pt x="319373" y="263938"/>
                    <a:pt x="314230" y="258890"/>
                  </a:cubicBezTo>
                  <a:lnTo>
                    <a:pt x="312230" y="256794"/>
                  </a:lnTo>
                  <a:cubicBezTo>
                    <a:pt x="310896" y="255746"/>
                    <a:pt x="310706" y="255556"/>
                    <a:pt x="309467" y="254413"/>
                  </a:cubicBezTo>
                  <a:cubicBezTo>
                    <a:pt x="280225" y="226409"/>
                    <a:pt x="264128" y="188500"/>
                    <a:pt x="264128" y="147733"/>
                  </a:cubicBezTo>
                  <a:cubicBezTo>
                    <a:pt x="264128" y="66294"/>
                    <a:pt x="330518" y="0"/>
                    <a:pt x="412052" y="0"/>
                  </a:cubicBezTo>
                  <a:cubicBezTo>
                    <a:pt x="493586" y="0"/>
                    <a:pt x="559975" y="66294"/>
                    <a:pt x="559975" y="147733"/>
                  </a:cubicBezTo>
                  <a:cubicBezTo>
                    <a:pt x="559975" y="188309"/>
                    <a:pt x="543782" y="226219"/>
                    <a:pt x="514350" y="254413"/>
                  </a:cubicBezTo>
                  <a:cubicBezTo>
                    <a:pt x="513302" y="255461"/>
                    <a:pt x="512159" y="256413"/>
                    <a:pt x="511016" y="257270"/>
                  </a:cubicBezTo>
                  <a:cubicBezTo>
                    <a:pt x="511016" y="257270"/>
                    <a:pt x="510064" y="258127"/>
                    <a:pt x="508825" y="259366"/>
                  </a:cubicBezTo>
                  <a:cubicBezTo>
                    <a:pt x="503587" y="264890"/>
                    <a:pt x="501777" y="269843"/>
                    <a:pt x="501777" y="270891"/>
                  </a:cubicBezTo>
                  <a:cubicBezTo>
                    <a:pt x="501777" y="271082"/>
                    <a:pt x="501968" y="271463"/>
                    <a:pt x="502348" y="272034"/>
                  </a:cubicBezTo>
                  <a:lnTo>
                    <a:pt x="649129" y="272034"/>
                  </a:lnTo>
                  <a:cubicBezTo>
                    <a:pt x="736854" y="272034"/>
                    <a:pt x="811244" y="337661"/>
                    <a:pt x="822103" y="424624"/>
                  </a:cubicBezTo>
                  <a:cubicBezTo>
                    <a:pt x="823055" y="430721"/>
                    <a:pt x="823532" y="438626"/>
                    <a:pt x="823532" y="446437"/>
                  </a:cubicBezTo>
                  <a:lnTo>
                    <a:pt x="823532" y="609029"/>
                  </a:lnTo>
                  <a:cubicBezTo>
                    <a:pt x="823532" y="618458"/>
                    <a:pt x="820388" y="627602"/>
                    <a:pt x="814578" y="635032"/>
                  </a:cubicBezTo>
                  <a:cubicBezTo>
                    <a:pt x="803624" y="649034"/>
                    <a:pt x="791242" y="659606"/>
                    <a:pt x="777811" y="666464"/>
                  </a:cubicBezTo>
                  <a:cubicBezTo>
                    <a:pt x="774097" y="668655"/>
                    <a:pt x="770858" y="669893"/>
                    <a:pt x="769049" y="670655"/>
                  </a:cubicBezTo>
                  <a:cubicBezTo>
                    <a:pt x="733520" y="684276"/>
                    <a:pt x="694753" y="673608"/>
                    <a:pt x="664369" y="642366"/>
                  </a:cubicBezTo>
                  <a:lnTo>
                    <a:pt x="660940" y="638556"/>
                  </a:lnTo>
                  <a:cubicBezTo>
                    <a:pt x="646652" y="623602"/>
                    <a:pt x="627983" y="616744"/>
                    <a:pt x="607600" y="618839"/>
                  </a:cubicBezTo>
                  <a:cubicBezTo>
                    <a:pt x="603885" y="619316"/>
                    <a:pt x="599694" y="620268"/>
                    <a:pt x="595789" y="621697"/>
                  </a:cubicBezTo>
                  <a:cubicBezTo>
                    <a:pt x="594455" y="622173"/>
                    <a:pt x="593027" y="622649"/>
                    <a:pt x="591693" y="622935"/>
                  </a:cubicBezTo>
                  <a:cubicBezTo>
                    <a:pt x="590074" y="623792"/>
                    <a:pt x="588645" y="624459"/>
                    <a:pt x="587121" y="625031"/>
                  </a:cubicBezTo>
                  <a:cubicBezTo>
                    <a:pt x="566166" y="636556"/>
                    <a:pt x="553403" y="655606"/>
                    <a:pt x="551498" y="676180"/>
                  </a:cubicBezTo>
                  <a:cubicBezTo>
                    <a:pt x="550736" y="684848"/>
                    <a:pt x="551783" y="693515"/>
                    <a:pt x="554546" y="701231"/>
                  </a:cubicBezTo>
                  <a:cubicBezTo>
                    <a:pt x="554736" y="701707"/>
                    <a:pt x="555212" y="703326"/>
                    <a:pt x="555593" y="704374"/>
                  </a:cubicBezTo>
                  <a:cubicBezTo>
                    <a:pt x="556451" y="706088"/>
                    <a:pt x="557117" y="707898"/>
                    <a:pt x="557784" y="709708"/>
                  </a:cubicBezTo>
                  <a:cubicBezTo>
                    <a:pt x="558451" y="710946"/>
                    <a:pt x="559022" y="711994"/>
                    <a:pt x="559689" y="713327"/>
                  </a:cubicBezTo>
                  <a:cubicBezTo>
                    <a:pt x="565976" y="725900"/>
                    <a:pt x="576548" y="735997"/>
                    <a:pt x="589502" y="741902"/>
                  </a:cubicBezTo>
                  <a:lnTo>
                    <a:pt x="592550" y="743236"/>
                  </a:lnTo>
                  <a:cubicBezTo>
                    <a:pt x="593979" y="743617"/>
                    <a:pt x="594741" y="743807"/>
                    <a:pt x="596170" y="744379"/>
                  </a:cubicBezTo>
                  <a:cubicBezTo>
                    <a:pt x="616744" y="751904"/>
                    <a:pt x="643509" y="745998"/>
                    <a:pt x="660464" y="729044"/>
                  </a:cubicBezTo>
                  <a:cubicBezTo>
                    <a:pt x="661892" y="727329"/>
                    <a:pt x="664274" y="724662"/>
                    <a:pt x="667322" y="721614"/>
                  </a:cubicBezTo>
                  <a:cubicBezTo>
                    <a:pt x="694658" y="695135"/>
                    <a:pt x="727710" y="684467"/>
                    <a:pt x="758666" y="691706"/>
                  </a:cubicBezTo>
                  <a:cubicBezTo>
                    <a:pt x="760571" y="692182"/>
                    <a:pt x="762476" y="692753"/>
                    <a:pt x="764286" y="693420"/>
                  </a:cubicBezTo>
                  <a:cubicBezTo>
                    <a:pt x="765239" y="693706"/>
                    <a:pt x="766096" y="693992"/>
                    <a:pt x="766858" y="694277"/>
                  </a:cubicBezTo>
                  <a:cubicBezTo>
                    <a:pt x="784670" y="700754"/>
                    <a:pt x="800672" y="712851"/>
                    <a:pt x="814483" y="730187"/>
                  </a:cubicBezTo>
                  <a:cubicBezTo>
                    <a:pt x="820388" y="737616"/>
                    <a:pt x="823627" y="746951"/>
                    <a:pt x="823627" y="756476"/>
                  </a:cubicBezTo>
                  <a:lnTo>
                    <a:pt x="823627" y="917639"/>
                  </a:lnTo>
                  <a:cubicBezTo>
                    <a:pt x="823627" y="925735"/>
                    <a:pt x="823151" y="933736"/>
                    <a:pt x="822007" y="941356"/>
                  </a:cubicBezTo>
                  <a:cubicBezTo>
                    <a:pt x="810863" y="1026890"/>
                    <a:pt x="736568" y="1092041"/>
                    <a:pt x="649224" y="1092041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8" name="Google Shape;1858;p5"/>
            <p:cNvGrpSpPr/>
            <p:nvPr/>
          </p:nvGrpSpPr>
          <p:grpSpPr>
            <a:xfrm>
              <a:off x="6479381" y="2491835"/>
              <a:ext cx="1063425" cy="1878139"/>
              <a:chOff x="6479381" y="2491835"/>
              <a:chExt cx="1063425" cy="1878139"/>
            </a:xfrm>
          </p:grpSpPr>
          <p:sp>
            <p:nvSpPr>
              <p:cNvPr id="1859" name="Google Shape;1859;p5"/>
              <p:cNvSpPr/>
              <p:nvPr/>
            </p:nvSpPr>
            <p:spPr>
              <a:xfrm>
                <a:off x="6986587" y="249183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60"/>
                      <a:pt x="95059" y="0"/>
                      <a:pt x="211931" y="0"/>
                    </a:cubicBezTo>
                    <a:cubicBezTo>
                      <a:pt x="328803" y="0"/>
                      <a:pt x="423863" y="95060"/>
                      <a:pt x="423863" y="211931"/>
                    </a:cubicBezTo>
                    <a:cubicBezTo>
                      <a:pt x="423863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637" y="339471"/>
                      <a:pt x="211931" y="339471"/>
                    </a:cubicBezTo>
                    <a:cubicBezTo>
                      <a:pt x="282226" y="339471"/>
                      <a:pt x="339471" y="282226"/>
                      <a:pt x="339471" y="211931"/>
                    </a:cubicBezTo>
                    <a:cubicBezTo>
                      <a:pt x="339471" y="141637"/>
                      <a:pt x="282321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5"/>
              <p:cNvSpPr/>
              <p:nvPr/>
            </p:nvSpPr>
            <p:spPr>
              <a:xfrm>
                <a:off x="6479381" y="2914459"/>
                <a:ext cx="1063425" cy="1455515"/>
              </a:xfrm>
              <a:custGeom>
                <a:avLst/>
                <a:gdLst/>
                <a:ahLst/>
                <a:cxnLst/>
                <a:rect l="l" t="t" r="r" b="b"/>
                <a:pathLst>
                  <a:path w="1063425" h="1455515" extrusionOk="0">
                    <a:moveTo>
                      <a:pt x="617506" y="1455515"/>
                    </a:moveTo>
                    <a:cubicBezTo>
                      <a:pt x="581882" y="1455515"/>
                      <a:pt x="531400" y="1436180"/>
                      <a:pt x="492728" y="1344359"/>
                    </a:cubicBezTo>
                    <a:cubicBezTo>
                      <a:pt x="492252" y="1343216"/>
                      <a:pt x="491871" y="1342073"/>
                      <a:pt x="491490" y="1340930"/>
                    </a:cubicBezTo>
                    <a:lnTo>
                      <a:pt x="391859" y="1032605"/>
                    </a:lnTo>
                    <a:cubicBezTo>
                      <a:pt x="390811" y="1029367"/>
                      <a:pt x="390144" y="1026033"/>
                      <a:pt x="389954" y="1022604"/>
                    </a:cubicBezTo>
                    <a:cubicBezTo>
                      <a:pt x="388430" y="1000887"/>
                      <a:pt x="390906" y="979075"/>
                      <a:pt x="397192" y="959549"/>
                    </a:cubicBezTo>
                    <a:cubicBezTo>
                      <a:pt x="398145" y="956786"/>
                      <a:pt x="399288" y="954119"/>
                      <a:pt x="400717" y="951548"/>
                    </a:cubicBezTo>
                    <a:lnTo>
                      <a:pt x="567309" y="658940"/>
                    </a:lnTo>
                    <a:cubicBezTo>
                      <a:pt x="563975" y="645890"/>
                      <a:pt x="562356" y="632079"/>
                      <a:pt x="562356" y="617696"/>
                    </a:cubicBezTo>
                    <a:lnTo>
                      <a:pt x="562356" y="441770"/>
                    </a:lnTo>
                    <a:lnTo>
                      <a:pt x="529685" y="474345"/>
                    </a:lnTo>
                    <a:cubicBezTo>
                      <a:pt x="521780" y="482251"/>
                      <a:pt x="511016" y="486632"/>
                      <a:pt x="499872" y="486632"/>
                    </a:cubicBezTo>
                    <a:lnTo>
                      <a:pt x="112776" y="486632"/>
                    </a:lnTo>
                    <a:cubicBezTo>
                      <a:pt x="50578" y="486632"/>
                      <a:pt x="0" y="436055"/>
                      <a:pt x="0" y="373856"/>
                    </a:cubicBezTo>
                    <a:cubicBezTo>
                      <a:pt x="0" y="311658"/>
                      <a:pt x="50578" y="259366"/>
                      <a:pt x="112776" y="259366"/>
                    </a:cubicBezTo>
                    <a:lnTo>
                      <a:pt x="423005" y="259366"/>
                    </a:lnTo>
                    <a:lnTo>
                      <a:pt x="572262" y="110109"/>
                    </a:lnTo>
                    <a:cubicBezTo>
                      <a:pt x="595979" y="44768"/>
                      <a:pt x="659035" y="0"/>
                      <a:pt x="729329" y="0"/>
                    </a:cubicBezTo>
                    <a:cubicBezTo>
                      <a:pt x="824198" y="0"/>
                      <a:pt x="899255" y="75057"/>
                      <a:pt x="899255" y="167354"/>
                    </a:cubicBezTo>
                    <a:lnTo>
                      <a:pt x="899255" y="747808"/>
                    </a:lnTo>
                    <a:cubicBezTo>
                      <a:pt x="899255" y="770763"/>
                      <a:pt x="899255" y="786098"/>
                      <a:pt x="892016" y="804862"/>
                    </a:cubicBezTo>
                    <a:lnTo>
                      <a:pt x="904970" y="975646"/>
                    </a:lnTo>
                    <a:cubicBezTo>
                      <a:pt x="905923" y="986790"/>
                      <a:pt x="908780" y="997267"/>
                      <a:pt x="913543" y="1006412"/>
                    </a:cubicBezTo>
                    <a:lnTo>
                      <a:pt x="1043845" y="1269587"/>
                    </a:lnTo>
                    <a:cubicBezTo>
                      <a:pt x="1063943" y="1309592"/>
                      <a:pt x="1068610" y="1345692"/>
                      <a:pt x="1057656" y="1376839"/>
                    </a:cubicBezTo>
                    <a:cubicBezTo>
                      <a:pt x="1048607" y="1402652"/>
                      <a:pt x="1029081" y="1423321"/>
                      <a:pt x="1001268" y="1436656"/>
                    </a:cubicBezTo>
                    <a:cubicBezTo>
                      <a:pt x="993172" y="1441323"/>
                      <a:pt x="974693" y="1450181"/>
                      <a:pt x="950309" y="1450181"/>
                    </a:cubicBezTo>
                    <a:cubicBezTo>
                      <a:pt x="918020" y="1450181"/>
                      <a:pt x="871823" y="1435227"/>
                      <a:pt x="835247" y="1364171"/>
                    </a:cubicBezTo>
                    <a:lnTo>
                      <a:pt x="697230" y="1078516"/>
                    </a:lnTo>
                    <a:cubicBezTo>
                      <a:pt x="688277" y="1060609"/>
                      <a:pt x="682371" y="1039463"/>
                      <a:pt x="680561" y="1017937"/>
                    </a:cubicBezTo>
                    <a:lnTo>
                      <a:pt x="673132" y="925830"/>
                    </a:lnTo>
                    <a:lnTo>
                      <a:pt x="619697" y="1008317"/>
                    </a:lnTo>
                    <a:cubicBezTo>
                      <a:pt x="617982" y="1016032"/>
                      <a:pt x="617220" y="1023842"/>
                      <a:pt x="617315" y="1031748"/>
                    </a:cubicBezTo>
                    <a:lnTo>
                      <a:pt x="706469" y="1285113"/>
                    </a:lnTo>
                    <a:cubicBezTo>
                      <a:pt x="721805" y="1338167"/>
                      <a:pt x="740950" y="1404080"/>
                      <a:pt x="662083" y="1444085"/>
                    </a:cubicBezTo>
                    <a:cubicBezTo>
                      <a:pt x="655034" y="1448086"/>
                      <a:pt x="639128" y="1455515"/>
                      <a:pt x="617411" y="1455515"/>
                    </a:cubicBezTo>
                    <a:close/>
                    <a:moveTo>
                      <a:pt x="571214" y="1313212"/>
                    </a:moveTo>
                    <a:cubicBezTo>
                      <a:pt x="590741" y="1358837"/>
                      <a:pt x="609410" y="1371124"/>
                      <a:pt x="617506" y="1371124"/>
                    </a:cubicBezTo>
                    <a:cubicBezTo>
                      <a:pt x="619506" y="1371124"/>
                      <a:pt x="620839" y="1370552"/>
                      <a:pt x="620839" y="1370457"/>
                    </a:cubicBezTo>
                    <a:cubicBezTo>
                      <a:pt x="640175" y="1360742"/>
                      <a:pt x="640461" y="1360646"/>
                      <a:pt x="625412" y="1308640"/>
                    </a:cubicBezTo>
                    <a:lnTo>
                      <a:pt x="622649" y="1299115"/>
                    </a:lnTo>
                    <a:lnTo>
                      <a:pt x="535686" y="1054037"/>
                    </a:lnTo>
                    <a:cubicBezTo>
                      <a:pt x="534448" y="1050417"/>
                      <a:pt x="533591" y="1046702"/>
                      <a:pt x="533400" y="1042892"/>
                    </a:cubicBezTo>
                    <a:cubicBezTo>
                      <a:pt x="531876" y="1021747"/>
                      <a:pt x="534162" y="1000506"/>
                      <a:pt x="539877" y="979932"/>
                    </a:cubicBezTo>
                    <a:cubicBezTo>
                      <a:pt x="541020" y="975836"/>
                      <a:pt x="542830" y="971931"/>
                      <a:pt x="545116" y="968407"/>
                    </a:cubicBezTo>
                    <a:lnTo>
                      <a:pt x="653701" y="800767"/>
                    </a:lnTo>
                    <a:cubicBezTo>
                      <a:pt x="663512" y="785717"/>
                      <a:pt x="679895" y="776859"/>
                      <a:pt x="697516" y="776859"/>
                    </a:cubicBezTo>
                    <a:cubicBezTo>
                      <a:pt x="724853" y="776859"/>
                      <a:pt x="747331" y="797338"/>
                      <a:pt x="749713" y="824484"/>
                    </a:cubicBezTo>
                    <a:lnTo>
                      <a:pt x="764667" y="1011079"/>
                    </a:lnTo>
                    <a:cubicBezTo>
                      <a:pt x="765620" y="1021842"/>
                      <a:pt x="768477" y="1032415"/>
                      <a:pt x="773049" y="1041464"/>
                    </a:cubicBezTo>
                    <a:lnTo>
                      <a:pt x="910876" y="1326642"/>
                    </a:lnTo>
                    <a:cubicBezTo>
                      <a:pt x="923544" y="1351312"/>
                      <a:pt x="938213" y="1365980"/>
                      <a:pt x="950500" y="1365980"/>
                    </a:cubicBezTo>
                    <a:cubicBezTo>
                      <a:pt x="955262" y="1365980"/>
                      <a:pt x="958977" y="1363885"/>
                      <a:pt x="959072" y="1363885"/>
                    </a:cubicBezTo>
                    <a:cubicBezTo>
                      <a:pt x="960977" y="1362551"/>
                      <a:pt x="961835" y="1362170"/>
                      <a:pt x="964025" y="1361218"/>
                    </a:cubicBezTo>
                    <a:cubicBezTo>
                      <a:pt x="971931" y="1357598"/>
                      <a:pt x="976694" y="1353503"/>
                      <a:pt x="978313" y="1349026"/>
                    </a:cubicBezTo>
                    <a:cubicBezTo>
                      <a:pt x="981170" y="1340834"/>
                      <a:pt x="977551" y="1325309"/>
                      <a:pt x="968597" y="1307402"/>
                    </a:cubicBezTo>
                    <a:lnTo>
                      <a:pt x="838486" y="1044702"/>
                    </a:lnTo>
                    <a:cubicBezTo>
                      <a:pt x="828961" y="1026414"/>
                      <a:pt x="822960" y="1005269"/>
                      <a:pt x="821055" y="982599"/>
                    </a:cubicBezTo>
                    <a:lnTo>
                      <a:pt x="807244" y="800862"/>
                    </a:lnTo>
                    <a:cubicBezTo>
                      <a:pt x="806672" y="793242"/>
                      <a:pt x="808196" y="785622"/>
                      <a:pt x="811625" y="778764"/>
                    </a:cubicBezTo>
                    <a:cubicBezTo>
                      <a:pt x="814864" y="772287"/>
                      <a:pt x="815054" y="771906"/>
                      <a:pt x="815054" y="747808"/>
                    </a:cubicBezTo>
                    <a:lnTo>
                      <a:pt x="815054" y="167354"/>
                    </a:lnTo>
                    <a:cubicBezTo>
                      <a:pt x="815054" y="121539"/>
                      <a:pt x="777812" y="84392"/>
                      <a:pt x="732091" y="84392"/>
                    </a:cubicBezTo>
                    <a:cubicBezTo>
                      <a:pt x="692753" y="84392"/>
                      <a:pt x="660082" y="109061"/>
                      <a:pt x="649986" y="144304"/>
                    </a:cubicBezTo>
                    <a:cubicBezTo>
                      <a:pt x="648081" y="151257"/>
                      <a:pt x="644366" y="157544"/>
                      <a:pt x="639223" y="162592"/>
                    </a:cubicBezTo>
                    <a:lnTo>
                      <a:pt x="470440" y="331375"/>
                    </a:lnTo>
                    <a:cubicBezTo>
                      <a:pt x="462534" y="339281"/>
                      <a:pt x="451771" y="343757"/>
                      <a:pt x="440626" y="343757"/>
                    </a:cubicBezTo>
                    <a:lnTo>
                      <a:pt x="112871" y="343757"/>
                    </a:lnTo>
                    <a:cubicBezTo>
                      <a:pt x="97250" y="343757"/>
                      <a:pt x="84487" y="356616"/>
                      <a:pt x="84487" y="372428"/>
                    </a:cubicBezTo>
                    <a:cubicBezTo>
                      <a:pt x="84487" y="389763"/>
                      <a:pt x="96964" y="402241"/>
                      <a:pt x="112871" y="402241"/>
                    </a:cubicBezTo>
                    <a:lnTo>
                      <a:pt x="482537" y="402241"/>
                    </a:lnTo>
                    <a:lnTo>
                      <a:pt x="574834" y="310229"/>
                    </a:lnTo>
                    <a:cubicBezTo>
                      <a:pt x="586930" y="298133"/>
                      <a:pt x="605028" y="294608"/>
                      <a:pt x="620839" y="301181"/>
                    </a:cubicBezTo>
                    <a:cubicBezTo>
                      <a:pt x="636556" y="307753"/>
                      <a:pt x="646843" y="323088"/>
                      <a:pt x="646843" y="340138"/>
                    </a:cubicBezTo>
                    <a:lnTo>
                      <a:pt x="646843" y="617792"/>
                    </a:lnTo>
                    <a:cubicBezTo>
                      <a:pt x="646843" y="628650"/>
                      <a:pt x="648748" y="638842"/>
                      <a:pt x="652272" y="647319"/>
                    </a:cubicBezTo>
                    <a:cubicBezTo>
                      <a:pt x="657320" y="659416"/>
                      <a:pt x="656558" y="673132"/>
                      <a:pt x="650081" y="684562"/>
                    </a:cubicBezTo>
                    <a:lnTo>
                      <a:pt x="476631" y="989171"/>
                    </a:lnTo>
                    <a:cubicBezTo>
                      <a:pt x="474726" y="996315"/>
                      <a:pt x="473869" y="1004125"/>
                      <a:pt x="474059" y="1012222"/>
                    </a:cubicBezTo>
                    <a:lnTo>
                      <a:pt x="571405" y="1313402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1" name="Google Shape;1861;p5"/>
            <p:cNvGrpSpPr/>
            <p:nvPr/>
          </p:nvGrpSpPr>
          <p:grpSpPr>
            <a:xfrm>
              <a:off x="4648176" y="2486025"/>
              <a:ext cx="1063871" cy="1878138"/>
              <a:chOff x="4648176" y="2486025"/>
              <a:chExt cx="1063871" cy="1878138"/>
            </a:xfrm>
          </p:grpSpPr>
          <p:sp>
            <p:nvSpPr>
              <p:cNvPr id="1862" name="Google Shape;1862;p5"/>
              <p:cNvSpPr/>
              <p:nvPr/>
            </p:nvSpPr>
            <p:spPr>
              <a:xfrm>
                <a:off x="4780788" y="248602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59"/>
                      <a:pt x="95059" y="0"/>
                      <a:pt x="211931" y="0"/>
                    </a:cubicBezTo>
                    <a:cubicBezTo>
                      <a:pt x="328803" y="0"/>
                      <a:pt x="423862" y="95059"/>
                      <a:pt x="423862" y="211931"/>
                    </a:cubicBezTo>
                    <a:cubicBezTo>
                      <a:pt x="423862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542" y="339471"/>
                      <a:pt x="211931" y="339471"/>
                    </a:cubicBezTo>
                    <a:cubicBezTo>
                      <a:pt x="282321" y="339471"/>
                      <a:pt x="339471" y="282226"/>
                      <a:pt x="339471" y="211931"/>
                    </a:cubicBezTo>
                    <a:cubicBezTo>
                      <a:pt x="339471" y="141637"/>
                      <a:pt x="282226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5"/>
              <p:cNvSpPr/>
              <p:nvPr/>
            </p:nvSpPr>
            <p:spPr>
              <a:xfrm>
                <a:off x="4648176" y="2908458"/>
                <a:ext cx="1063871" cy="1455705"/>
              </a:xfrm>
              <a:custGeom>
                <a:avLst/>
                <a:gdLst/>
                <a:ahLst/>
                <a:cxnLst/>
                <a:rect l="l" t="t" r="r" b="b"/>
                <a:pathLst>
                  <a:path w="1063871" h="1455705" extrusionOk="0">
                    <a:moveTo>
                      <a:pt x="446556" y="1455706"/>
                    </a:moveTo>
                    <a:cubicBezTo>
                      <a:pt x="424744" y="1455706"/>
                      <a:pt x="408837" y="1448276"/>
                      <a:pt x="401693" y="1444181"/>
                    </a:cubicBezTo>
                    <a:cubicBezTo>
                      <a:pt x="322826" y="1404176"/>
                      <a:pt x="341971" y="1338358"/>
                      <a:pt x="357402" y="1285304"/>
                    </a:cubicBezTo>
                    <a:lnTo>
                      <a:pt x="360069" y="1276160"/>
                    </a:lnTo>
                    <a:lnTo>
                      <a:pt x="446365" y="1031843"/>
                    </a:lnTo>
                    <a:cubicBezTo>
                      <a:pt x="446556" y="1024128"/>
                      <a:pt x="445889" y="1016508"/>
                      <a:pt x="444079" y="1009078"/>
                    </a:cubicBezTo>
                    <a:lnTo>
                      <a:pt x="390644" y="926402"/>
                    </a:lnTo>
                    <a:lnTo>
                      <a:pt x="383310" y="1017746"/>
                    </a:lnTo>
                    <a:cubicBezTo>
                      <a:pt x="381500" y="1038606"/>
                      <a:pt x="375976" y="1058990"/>
                      <a:pt x="366832" y="1078421"/>
                    </a:cubicBezTo>
                    <a:lnTo>
                      <a:pt x="229005" y="1363313"/>
                    </a:lnTo>
                    <a:cubicBezTo>
                      <a:pt x="191857" y="1435513"/>
                      <a:pt x="145471" y="1450467"/>
                      <a:pt x="113086" y="1450467"/>
                    </a:cubicBezTo>
                    <a:cubicBezTo>
                      <a:pt x="88702" y="1450467"/>
                      <a:pt x="70223" y="1441704"/>
                      <a:pt x="62317" y="1437132"/>
                    </a:cubicBezTo>
                    <a:cubicBezTo>
                      <a:pt x="34504" y="1423797"/>
                      <a:pt x="14978" y="1403128"/>
                      <a:pt x="5834" y="1377220"/>
                    </a:cubicBezTo>
                    <a:cubicBezTo>
                      <a:pt x="-5215" y="1345978"/>
                      <a:pt x="-548" y="1309688"/>
                      <a:pt x="19645" y="1269492"/>
                    </a:cubicBezTo>
                    <a:lnTo>
                      <a:pt x="149566" y="1007269"/>
                    </a:lnTo>
                    <a:cubicBezTo>
                      <a:pt x="154900" y="996982"/>
                      <a:pt x="157948" y="986599"/>
                      <a:pt x="158806" y="975646"/>
                    </a:cubicBezTo>
                    <a:lnTo>
                      <a:pt x="171855" y="775335"/>
                    </a:lnTo>
                    <a:cubicBezTo>
                      <a:pt x="164616" y="756571"/>
                      <a:pt x="164616" y="741807"/>
                      <a:pt x="164616" y="717995"/>
                    </a:cubicBezTo>
                    <a:lnTo>
                      <a:pt x="164616" y="167354"/>
                    </a:lnTo>
                    <a:cubicBezTo>
                      <a:pt x="164616" y="75057"/>
                      <a:pt x="239673" y="0"/>
                      <a:pt x="331970" y="0"/>
                    </a:cubicBezTo>
                    <a:cubicBezTo>
                      <a:pt x="404932" y="0"/>
                      <a:pt x="467987" y="44863"/>
                      <a:pt x="491419" y="110490"/>
                    </a:cubicBezTo>
                    <a:lnTo>
                      <a:pt x="640580" y="259652"/>
                    </a:lnTo>
                    <a:lnTo>
                      <a:pt x="950809" y="259652"/>
                    </a:lnTo>
                    <a:cubicBezTo>
                      <a:pt x="1013198" y="259652"/>
                      <a:pt x="1063871" y="310229"/>
                      <a:pt x="1063871" y="372428"/>
                    </a:cubicBezTo>
                    <a:cubicBezTo>
                      <a:pt x="1063871" y="434626"/>
                      <a:pt x="1013293" y="486918"/>
                      <a:pt x="951095" y="486918"/>
                    </a:cubicBezTo>
                    <a:lnTo>
                      <a:pt x="563999" y="486918"/>
                    </a:lnTo>
                    <a:cubicBezTo>
                      <a:pt x="552855" y="486918"/>
                      <a:pt x="542092" y="482441"/>
                      <a:pt x="534186" y="474536"/>
                    </a:cubicBezTo>
                    <a:lnTo>
                      <a:pt x="501515" y="441865"/>
                    </a:lnTo>
                    <a:lnTo>
                      <a:pt x="501515" y="617696"/>
                    </a:lnTo>
                    <a:cubicBezTo>
                      <a:pt x="501515" y="631698"/>
                      <a:pt x="499705" y="645605"/>
                      <a:pt x="496276" y="658940"/>
                    </a:cubicBezTo>
                    <a:lnTo>
                      <a:pt x="663059" y="951548"/>
                    </a:lnTo>
                    <a:cubicBezTo>
                      <a:pt x="664583" y="954119"/>
                      <a:pt x="665726" y="956882"/>
                      <a:pt x="666679" y="959739"/>
                    </a:cubicBezTo>
                    <a:cubicBezTo>
                      <a:pt x="673156" y="980218"/>
                      <a:pt x="675442" y="1001649"/>
                      <a:pt x="673537" y="1023366"/>
                    </a:cubicBezTo>
                    <a:cubicBezTo>
                      <a:pt x="673251" y="1026509"/>
                      <a:pt x="672584" y="1029653"/>
                      <a:pt x="671632" y="1032605"/>
                    </a:cubicBezTo>
                    <a:lnTo>
                      <a:pt x="572286" y="1340930"/>
                    </a:lnTo>
                    <a:cubicBezTo>
                      <a:pt x="571905" y="1342073"/>
                      <a:pt x="571524" y="1343216"/>
                      <a:pt x="571048" y="1344263"/>
                    </a:cubicBezTo>
                    <a:cubicBezTo>
                      <a:pt x="532471" y="1436275"/>
                      <a:pt x="481989" y="1455515"/>
                      <a:pt x="446365" y="1455515"/>
                    </a:cubicBezTo>
                    <a:close/>
                    <a:moveTo>
                      <a:pt x="444365" y="1371124"/>
                    </a:moveTo>
                    <a:cubicBezTo>
                      <a:pt x="444365" y="1371124"/>
                      <a:pt x="445508" y="1371314"/>
                      <a:pt x="446556" y="1371314"/>
                    </a:cubicBezTo>
                    <a:lnTo>
                      <a:pt x="446556" y="1371314"/>
                    </a:lnTo>
                    <a:cubicBezTo>
                      <a:pt x="454557" y="1371314"/>
                      <a:pt x="473226" y="1359027"/>
                      <a:pt x="492752" y="1313402"/>
                    </a:cubicBezTo>
                    <a:lnTo>
                      <a:pt x="589907" y="1011841"/>
                    </a:lnTo>
                    <a:cubicBezTo>
                      <a:pt x="590193" y="1004030"/>
                      <a:pt x="589431" y="996410"/>
                      <a:pt x="587526" y="989076"/>
                    </a:cubicBezTo>
                    <a:lnTo>
                      <a:pt x="413885" y="684562"/>
                    </a:lnTo>
                    <a:cubicBezTo>
                      <a:pt x="407408" y="673132"/>
                      <a:pt x="406551" y="659416"/>
                      <a:pt x="411599" y="647319"/>
                    </a:cubicBezTo>
                    <a:cubicBezTo>
                      <a:pt x="415314" y="638461"/>
                      <a:pt x="417314" y="628269"/>
                      <a:pt x="417314" y="617792"/>
                    </a:cubicBezTo>
                    <a:lnTo>
                      <a:pt x="417314" y="340138"/>
                    </a:lnTo>
                    <a:cubicBezTo>
                      <a:pt x="417314" y="323088"/>
                      <a:pt x="427601" y="307658"/>
                      <a:pt x="443317" y="301181"/>
                    </a:cubicBezTo>
                    <a:cubicBezTo>
                      <a:pt x="459034" y="294608"/>
                      <a:pt x="477226" y="298228"/>
                      <a:pt x="489323" y="310325"/>
                    </a:cubicBezTo>
                    <a:lnTo>
                      <a:pt x="581620" y="402622"/>
                    </a:lnTo>
                    <a:lnTo>
                      <a:pt x="951190" y="402622"/>
                    </a:lnTo>
                    <a:cubicBezTo>
                      <a:pt x="966811" y="402622"/>
                      <a:pt x="979575" y="389763"/>
                      <a:pt x="979575" y="373952"/>
                    </a:cubicBezTo>
                    <a:cubicBezTo>
                      <a:pt x="979575" y="356902"/>
                      <a:pt x="966716" y="344138"/>
                      <a:pt x="950905" y="344138"/>
                    </a:cubicBezTo>
                    <a:lnTo>
                      <a:pt x="623149" y="344138"/>
                    </a:lnTo>
                    <a:cubicBezTo>
                      <a:pt x="612005" y="344138"/>
                      <a:pt x="601242" y="339662"/>
                      <a:pt x="593336" y="331756"/>
                    </a:cubicBezTo>
                    <a:lnTo>
                      <a:pt x="424553" y="162973"/>
                    </a:lnTo>
                    <a:cubicBezTo>
                      <a:pt x="419410" y="157829"/>
                      <a:pt x="415695" y="151448"/>
                      <a:pt x="413695" y="144494"/>
                    </a:cubicBezTo>
                    <a:cubicBezTo>
                      <a:pt x="403884" y="109157"/>
                      <a:pt x="371308" y="84487"/>
                      <a:pt x="334542" y="84487"/>
                    </a:cubicBezTo>
                    <a:cubicBezTo>
                      <a:pt x="286250" y="84487"/>
                      <a:pt x="249007" y="121730"/>
                      <a:pt x="249007" y="167450"/>
                    </a:cubicBezTo>
                    <a:lnTo>
                      <a:pt x="249007" y="718090"/>
                    </a:lnTo>
                    <a:cubicBezTo>
                      <a:pt x="249007" y="742188"/>
                      <a:pt x="249103" y="742474"/>
                      <a:pt x="252436" y="749046"/>
                    </a:cubicBezTo>
                    <a:cubicBezTo>
                      <a:pt x="255770" y="755714"/>
                      <a:pt x="257199" y="763143"/>
                      <a:pt x="256818" y="770668"/>
                    </a:cubicBezTo>
                    <a:lnTo>
                      <a:pt x="243007" y="982123"/>
                    </a:lnTo>
                    <a:cubicBezTo>
                      <a:pt x="241006" y="1004983"/>
                      <a:pt x="234910" y="1026033"/>
                      <a:pt x="224814" y="1045559"/>
                    </a:cubicBezTo>
                    <a:lnTo>
                      <a:pt x="95179" y="1307306"/>
                    </a:lnTo>
                    <a:cubicBezTo>
                      <a:pt x="86130" y="1325404"/>
                      <a:pt x="82510" y="1341025"/>
                      <a:pt x="85368" y="1349312"/>
                    </a:cubicBezTo>
                    <a:cubicBezTo>
                      <a:pt x="86987" y="1353884"/>
                      <a:pt x="91750" y="1357979"/>
                      <a:pt x="99655" y="1361504"/>
                    </a:cubicBezTo>
                    <a:cubicBezTo>
                      <a:pt x="101656" y="1362456"/>
                      <a:pt x="103656" y="1363504"/>
                      <a:pt x="105466" y="1364742"/>
                    </a:cubicBezTo>
                    <a:cubicBezTo>
                      <a:pt x="104894" y="1364361"/>
                      <a:pt x="108418" y="1366171"/>
                      <a:pt x="113086" y="1366171"/>
                    </a:cubicBezTo>
                    <a:cubicBezTo>
                      <a:pt x="125563" y="1366171"/>
                      <a:pt x="140232" y="1351407"/>
                      <a:pt x="153472" y="1325785"/>
                    </a:cubicBezTo>
                    <a:lnTo>
                      <a:pt x="290632" y="1042321"/>
                    </a:lnTo>
                    <a:cubicBezTo>
                      <a:pt x="295204" y="1032510"/>
                      <a:pt x="298252" y="1021461"/>
                      <a:pt x="299204" y="1010888"/>
                    </a:cubicBezTo>
                    <a:lnTo>
                      <a:pt x="314063" y="825246"/>
                    </a:lnTo>
                    <a:cubicBezTo>
                      <a:pt x="316540" y="797719"/>
                      <a:pt x="338923" y="777145"/>
                      <a:pt x="366260" y="777145"/>
                    </a:cubicBezTo>
                    <a:cubicBezTo>
                      <a:pt x="383977" y="777145"/>
                      <a:pt x="400264" y="786003"/>
                      <a:pt x="409885" y="800957"/>
                    </a:cubicBezTo>
                    <a:lnTo>
                      <a:pt x="518470" y="968883"/>
                    </a:lnTo>
                    <a:cubicBezTo>
                      <a:pt x="520565" y="972122"/>
                      <a:pt x="522280" y="975741"/>
                      <a:pt x="523423" y="979456"/>
                    </a:cubicBezTo>
                    <a:cubicBezTo>
                      <a:pt x="529804" y="1000315"/>
                      <a:pt x="532090" y="1022032"/>
                      <a:pt x="530185" y="1044035"/>
                    </a:cubicBezTo>
                    <a:cubicBezTo>
                      <a:pt x="529900" y="1047655"/>
                      <a:pt x="529138" y="1051179"/>
                      <a:pt x="527899" y="1054513"/>
                    </a:cubicBezTo>
                    <a:lnTo>
                      <a:pt x="438460" y="1309021"/>
                    </a:lnTo>
                    <a:cubicBezTo>
                      <a:pt x="423410" y="1360837"/>
                      <a:pt x="423696" y="1361027"/>
                      <a:pt x="440746" y="1369409"/>
                    </a:cubicBezTo>
                    <a:cubicBezTo>
                      <a:pt x="443508" y="1370743"/>
                      <a:pt x="442746" y="1369886"/>
                      <a:pt x="444365" y="1371219"/>
                    </a:cubicBezTo>
                    <a:lnTo>
                      <a:pt x="444365" y="13712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64" name="Google Shape;1864;p5"/>
          <p:cNvGrpSpPr/>
          <p:nvPr/>
        </p:nvGrpSpPr>
        <p:grpSpPr>
          <a:xfrm>
            <a:off x="4427959" y="5591082"/>
            <a:ext cx="311644" cy="298940"/>
            <a:chOff x="4344923" y="1752600"/>
            <a:chExt cx="3505200" cy="3362325"/>
          </a:xfrm>
        </p:grpSpPr>
        <p:sp>
          <p:nvSpPr>
            <p:cNvPr id="1865" name="Google Shape;1865;p5"/>
            <p:cNvSpPr/>
            <p:nvPr/>
          </p:nvSpPr>
          <p:spPr>
            <a:xfrm>
              <a:off x="5183123" y="2209800"/>
              <a:ext cx="1828800" cy="2438400"/>
            </a:xfrm>
            <a:custGeom>
              <a:avLst/>
              <a:gdLst/>
              <a:ahLst/>
              <a:cxnLst/>
              <a:rect l="l" t="t" r="r" b="b"/>
              <a:pathLst>
                <a:path w="1828800" h="2438400" extrusionOk="0">
                  <a:moveTo>
                    <a:pt x="1524000" y="0"/>
                  </a:moveTo>
                  <a:lnTo>
                    <a:pt x="0" y="0"/>
                  </a:lnTo>
                  <a:lnTo>
                    <a:pt x="0" y="2438400"/>
                  </a:lnTo>
                  <a:lnTo>
                    <a:pt x="1828800" y="2438400"/>
                  </a:lnTo>
                  <a:lnTo>
                    <a:pt x="1828800" y="304800"/>
                  </a:lnTo>
                  <a:lnTo>
                    <a:pt x="152400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5"/>
            <p:cNvSpPr/>
            <p:nvPr/>
          </p:nvSpPr>
          <p:spPr>
            <a:xfrm>
              <a:off x="6554723" y="2438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0"/>
                  </a:moveTo>
                  <a:lnTo>
                    <a:pt x="0" y="228600"/>
                  </a:lnTo>
                  <a:lnTo>
                    <a:pt x="228600" y="228600"/>
                  </a:lnTo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"/>
            <p:cNvSpPr/>
            <p:nvPr/>
          </p:nvSpPr>
          <p:spPr>
            <a:xfrm>
              <a:off x="5868923" y="3124104"/>
              <a:ext cx="457200" cy="762095"/>
            </a:xfrm>
            <a:custGeom>
              <a:avLst/>
              <a:gdLst/>
              <a:ahLst/>
              <a:cxnLst/>
              <a:rect l="l" t="t" r="r" b="b"/>
              <a:pathLst>
                <a:path w="457200" h="762095" extrusionOk="0">
                  <a:moveTo>
                    <a:pt x="0" y="533495"/>
                  </a:moveTo>
                  <a:lnTo>
                    <a:pt x="0" y="609695"/>
                  </a:lnTo>
                  <a:cubicBezTo>
                    <a:pt x="0" y="693896"/>
                    <a:pt x="68199" y="762095"/>
                    <a:pt x="152400" y="762095"/>
                  </a:cubicBezTo>
                  <a:lnTo>
                    <a:pt x="304800" y="762095"/>
                  </a:lnTo>
                  <a:cubicBezTo>
                    <a:pt x="389001" y="762095"/>
                    <a:pt x="457200" y="693896"/>
                    <a:pt x="457200" y="609695"/>
                  </a:cubicBezTo>
                  <a:lnTo>
                    <a:pt x="457200" y="567118"/>
                  </a:lnTo>
                  <a:cubicBezTo>
                    <a:pt x="457200" y="501491"/>
                    <a:pt x="415195" y="443293"/>
                    <a:pt x="352996" y="422529"/>
                  </a:cubicBezTo>
                  <a:lnTo>
                    <a:pt x="104204" y="339566"/>
                  </a:lnTo>
                  <a:cubicBezTo>
                    <a:pt x="42005" y="318802"/>
                    <a:pt x="0" y="260604"/>
                    <a:pt x="0" y="194977"/>
                  </a:cubicBezTo>
                  <a:lnTo>
                    <a:pt x="0" y="152400"/>
                  </a:lnTo>
                  <a:cubicBezTo>
                    <a:pt x="0" y="68199"/>
                    <a:pt x="68199" y="0"/>
                    <a:pt x="152400" y="0"/>
                  </a:cubicBezTo>
                  <a:lnTo>
                    <a:pt x="304800" y="0"/>
                  </a:lnTo>
                  <a:cubicBezTo>
                    <a:pt x="389001" y="0"/>
                    <a:pt x="457200" y="68199"/>
                    <a:pt x="457200" y="152400"/>
                  </a:cubicBezTo>
                  <a:lnTo>
                    <a:pt x="45720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5"/>
            <p:cNvSpPr/>
            <p:nvPr/>
          </p:nvSpPr>
          <p:spPr>
            <a:xfrm>
              <a:off x="6097523" y="28956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5"/>
            <p:cNvSpPr/>
            <p:nvPr/>
          </p:nvSpPr>
          <p:spPr>
            <a:xfrm>
              <a:off x="6097523" y="38862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"/>
            <p:cNvSpPr/>
            <p:nvPr/>
          </p:nvSpPr>
          <p:spPr>
            <a:xfrm>
              <a:off x="4344923" y="35814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609600" y="0"/>
                  </a:moveTo>
                  <a:lnTo>
                    <a:pt x="304800" y="30480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"/>
            <p:cNvSpPr/>
            <p:nvPr/>
          </p:nvSpPr>
          <p:spPr>
            <a:xfrm>
              <a:off x="4649723" y="17526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0" y="2133600"/>
                  </a:moveTo>
                  <a:lnTo>
                    <a:pt x="0" y="381000"/>
                  </a:lnTo>
                  <a:cubicBezTo>
                    <a:pt x="0" y="170593"/>
                    <a:pt x="170593" y="0"/>
                    <a:pt x="381000" y="0"/>
                  </a:cubicBezTo>
                  <a:lnTo>
                    <a:pt x="91440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"/>
            <p:cNvSpPr/>
            <p:nvPr/>
          </p:nvSpPr>
          <p:spPr>
            <a:xfrm>
              <a:off x="7240523" y="29718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0" y="304800"/>
                  </a:moveTo>
                  <a:lnTo>
                    <a:pt x="304800" y="0"/>
                  </a:lnTo>
                  <a:lnTo>
                    <a:pt x="609600" y="3048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"/>
            <p:cNvSpPr/>
            <p:nvPr/>
          </p:nvSpPr>
          <p:spPr>
            <a:xfrm>
              <a:off x="6630923" y="29718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914400" y="0"/>
                  </a:moveTo>
                  <a:lnTo>
                    <a:pt x="914400" y="1752600"/>
                  </a:lnTo>
                  <a:cubicBezTo>
                    <a:pt x="914400" y="1963007"/>
                    <a:pt x="743807" y="2133600"/>
                    <a:pt x="533400" y="2133600"/>
                  </a:cubicBezTo>
                  <a:lnTo>
                    <a:pt x="0" y="2133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"/>
            <p:cNvSpPr/>
            <p:nvPr/>
          </p:nvSpPr>
          <p:spPr>
            <a:xfrm>
              <a:off x="63261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"/>
            <p:cNvSpPr/>
            <p:nvPr/>
          </p:nvSpPr>
          <p:spPr>
            <a:xfrm>
              <a:off x="60213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"/>
            <p:cNvSpPr/>
            <p:nvPr/>
          </p:nvSpPr>
          <p:spPr>
            <a:xfrm>
              <a:off x="57165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"/>
            <p:cNvSpPr/>
            <p:nvPr/>
          </p:nvSpPr>
          <p:spPr>
            <a:xfrm>
              <a:off x="63261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"/>
            <p:cNvSpPr/>
            <p:nvPr/>
          </p:nvSpPr>
          <p:spPr>
            <a:xfrm>
              <a:off x="60213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"/>
            <p:cNvSpPr/>
            <p:nvPr/>
          </p:nvSpPr>
          <p:spPr>
            <a:xfrm>
              <a:off x="57165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80" name="Google Shape;1880;p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1" name="Google Shape;1881;p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benefits are there in engaging Infomineo on</a:t>
            </a:r>
            <a:br>
              <a:rPr lang="en-US"/>
            </a:br>
            <a:r>
              <a:rPr lang="en-US"/>
              <a:t>a retainer basis?</a:t>
            </a:r>
            <a:endParaRPr/>
          </a:p>
        </p:txBody>
      </p:sp>
      <p:sp>
        <p:nvSpPr>
          <p:cNvPr id="1887" name="Google Shape;1887;p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888" name="Google Shape;1888;p6"/>
          <p:cNvSpPr txBox="1"/>
          <p:nvPr/>
        </p:nvSpPr>
        <p:spPr>
          <a:xfrm>
            <a:off x="1189640" y="2037202"/>
            <a:ext cx="156613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of services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6"/>
          <p:cNvSpPr txBox="1"/>
          <p:nvPr/>
        </p:nvSpPr>
        <p:spPr>
          <a:xfrm>
            <a:off x="4009752" y="1926403"/>
            <a:ext cx="122950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Effectiveness </a:t>
            </a:r>
            <a:b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productivity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6"/>
          <p:cNvSpPr txBox="1"/>
          <p:nvPr/>
        </p:nvSpPr>
        <p:spPr>
          <a:xfrm>
            <a:off x="6826352" y="2037202"/>
            <a:ext cx="163346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Flexibility &amp; scaling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6"/>
          <p:cNvSpPr txBox="1"/>
          <p:nvPr/>
        </p:nvSpPr>
        <p:spPr>
          <a:xfrm>
            <a:off x="3359512" y="2683172"/>
            <a:ext cx="2648428" cy="151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execution of time-consuming tasks as Infomineo focuses on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core services 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 of the time 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improvement by developing customized trainings and career trajectories to allow the best support possible to our clients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6"/>
          <p:cNvSpPr txBox="1"/>
          <p:nvPr/>
        </p:nvSpPr>
        <p:spPr>
          <a:xfrm>
            <a:off x="6176112" y="5031359"/>
            <a:ext cx="2648428" cy="123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admin wor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(contracting, approvals, etc.)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Ease of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according to business needs (saves recruiting time)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Ensuring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continuity</a:t>
            </a:r>
            <a:endParaRPr sz="13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6"/>
          <p:cNvSpPr txBox="1"/>
          <p:nvPr/>
        </p:nvSpPr>
        <p:spPr>
          <a:xfrm>
            <a:off x="8992710" y="4991348"/>
            <a:ext cx="2648428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price of Infomineo’s service is on average 30%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cheaper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than the cost to develop an equivalent service internally – taking into account all costs involved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6"/>
          <p:cNvSpPr txBox="1"/>
          <p:nvPr/>
        </p:nvSpPr>
        <p:spPr>
          <a:xfrm>
            <a:off x="539400" y="2683172"/>
            <a:ext cx="2652326" cy="1414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to the largest team of research/ design/ translation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specialists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EMEA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Customized deliverables tailored to your specific needs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Proficient use of the best tools and sources for each service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6"/>
          <p:cNvSpPr txBox="1"/>
          <p:nvPr/>
        </p:nvSpPr>
        <p:spPr>
          <a:xfrm>
            <a:off x="539400" y="5108303"/>
            <a:ext cx="2652326" cy="97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Consistency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delivering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quality 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outcome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decision-making based on high-quality insights, design or translation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6"/>
          <p:cNvSpPr txBox="1"/>
          <p:nvPr/>
        </p:nvSpPr>
        <p:spPr>
          <a:xfrm>
            <a:off x="3355999" y="5108303"/>
            <a:ext cx="2652326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turnaround 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deliverables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 your internal team’s efficiency by allowing them to focus on value-added tasks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6"/>
          <p:cNvSpPr txBox="1"/>
          <p:nvPr/>
        </p:nvSpPr>
        <p:spPr>
          <a:xfrm>
            <a:off x="6176112" y="2683172"/>
            <a:ext cx="2648428" cy="1774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Flexibility in adjusting the scope and prioritizing tasks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Infomineo is a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turnkey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solution – execution phase starts within days of an agreement and can scale up very quickly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Smooth and systematic handover process for replacement and scalability purposes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6"/>
          <p:cNvSpPr txBox="1"/>
          <p:nvPr/>
        </p:nvSpPr>
        <p:spPr>
          <a:xfrm>
            <a:off x="8992710" y="2683172"/>
            <a:ext cx="2648428" cy="159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Utilizing the service hours to yield the maximum output (projects, database, newsletters, ad-hoc requests)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Retainer rates are less than the ad-hoc and project rates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 takes place on a monthly basis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6"/>
          <p:cNvSpPr txBox="1"/>
          <p:nvPr/>
        </p:nvSpPr>
        <p:spPr>
          <a:xfrm>
            <a:off x="9642950" y="2037202"/>
            <a:ext cx="1258358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&amp; Money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0" name="Google Shape;1900;p6"/>
          <p:cNvCxnSpPr/>
          <p:nvPr/>
        </p:nvCxnSpPr>
        <p:spPr>
          <a:xfrm rot="10800000">
            <a:off x="550863" y="2538606"/>
            <a:ext cx="11090275" cy="0"/>
          </a:xfrm>
          <a:prstGeom prst="straightConnector1">
            <a:avLst/>
          </a:prstGeom>
          <a:noFill/>
          <a:ln w="19050" cap="flat" cmpd="sng">
            <a:solidFill>
              <a:srgbClr val="00B6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01" name="Google Shape;1901;p6"/>
          <p:cNvGrpSpPr/>
          <p:nvPr/>
        </p:nvGrpSpPr>
        <p:grpSpPr>
          <a:xfrm rot="5400000">
            <a:off x="1712504" y="4591373"/>
            <a:ext cx="306118" cy="306118"/>
            <a:chOff x="1082050" y="2496471"/>
            <a:chExt cx="360000" cy="360000"/>
          </a:xfrm>
        </p:grpSpPr>
        <p:sp>
          <p:nvSpPr>
            <p:cNvPr id="1902" name="Google Shape;1902;p6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6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5400000">
            <a:off x="4529103" y="4591373"/>
            <a:ext cx="306118" cy="306118"/>
            <a:chOff x="1082050" y="2496471"/>
            <a:chExt cx="360000" cy="360000"/>
          </a:xfrm>
        </p:grpSpPr>
        <p:sp>
          <p:nvSpPr>
            <p:cNvPr id="1905" name="Google Shape;1905;p6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6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7" name="Google Shape;1907;p6"/>
          <p:cNvGrpSpPr/>
          <p:nvPr/>
        </p:nvGrpSpPr>
        <p:grpSpPr>
          <a:xfrm rot="5400000">
            <a:off x="7347267" y="4591373"/>
            <a:ext cx="306118" cy="306118"/>
            <a:chOff x="1082050" y="2496471"/>
            <a:chExt cx="360000" cy="360000"/>
          </a:xfrm>
        </p:grpSpPr>
        <p:sp>
          <p:nvSpPr>
            <p:cNvPr id="1908" name="Google Shape;1908;p6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6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0" name="Google Shape;1910;p6"/>
          <p:cNvGrpSpPr/>
          <p:nvPr/>
        </p:nvGrpSpPr>
        <p:grpSpPr>
          <a:xfrm rot="5400000">
            <a:off x="10163865" y="4591373"/>
            <a:ext cx="306118" cy="306118"/>
            <a:chOff x="1082050" y="2496471"/>
            <a:chExt cx="360000" cy="360000"/>
          </a:xfrm>
        </p:grpSpPr>
        <p:sp>
          <p:nvSpPr>
            <p:cNvPr id="1911" name="Google Shape;1911;p6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6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3" name="Google Shape;1913;p6"/>
          <p:cNvGrpSpPr/>
          <p:nvPr/>
        </p:nvGrpSpPr>
        <p:grpSpPr>
          <a:xfrm>
            <a:off x="539400" y="1876459"/>
            <a:ext cx="552348" cy="552348"/>
            <a:chOff x="513817" y="1788727"/>
            <a:chExt cx="640080" cy="640080"/>
          </a:xfrm>
        </p:grpSpPr>
        <p:sp>
          <p:nvSpPr>
            <p:cNvPr id="1914" name="Google Shape;1914;p6"/>
            <p:cNvSpPr/>
            <p:nvPr/>
          </p:nvSpPr>
          <p:spPr>
            <a:xfrm>
              <a:off x="513817" y="1788727"/>
              <a:ext cx="640080" cy="6400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15" name="Google Shape;1915;p6"/>
            <p:cNvGrpSpPr/>
            <p:nvPr/>
          </p:nvGrpSpPr>
          <p:grpSpPr>
            <a:xfrm>
              <a:off x="664649" y="1883792"/>
              <a:ext cx="321236" cy="449950"/>
              <a:chOff x="4352925" y="985741"/>
              <a:chExt cx="3485673" cy="4882325"/>
            </a:xfrm>
          </p:grpSpPr>
          <p:grpSp>
            <p:nvGrpSpPr>
              <p:cNvPr id="1916" name="Google Shape;1916;p6"/>
              <p:cNvGrpSpPr/>
              <p:nvPr/>
            </p:nvGrpSpPr>
            <p:grpSpPr>
              <a:xfrm>
                <a:off x="4415504" y="3995070"/>
                <a:ext cx="3390614" cy="1872996"/>
                <a:chOff x="4415504" y="3995070"/>
                <a:chExt cx="3390614" cy="1872996"/>
              </a:xfrm>
            </p:grpSpPr>
            <p:sp>
              <p:nvSpPr>
                <p:cNvPr id="1917" name="Google Shape;1917;p6"/>
                <p:cNvSpPr/>
                <p:nvPr/>
              </p:nvSpPr>
              <p:spPr>
                <a:xfrm>
                  <a:off x="4415504" y="4008500"/>
                  <a:ext cx="1484947" cy="1859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947" h="1859565" extrusionOk="0">
                      <a:moveTo>
                        <a:pt x="1484948" y="383381"/>
                      </a:moveTo>
                      <a:lnTo>
                        <a:pt x="983552" y="1859566"/>
                      </a:lnTo>
                      <a:lnTo>
                        <a:pt x="638365" y="1259967"/>
                      </a:lnTo>
                      <a:lnTo>
                        <a:pt x="0" y="1525429"/>
                      </a:lnTo>
                      <a:lnTo>
                        <a:pt x="518255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8" name="Google Shape;1918;p6"/>
                <p:cNvSpPr/>
                <p:nvPr/>
              </p:nvSpPr>
              <p:spPr>
                <a:xfrm>
                  <a:off x="5275040" y="4066888"/>
                  <a:ext cx="206597" cy="608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597" h="608266" extrusionOk="0">
                      <a:moveTo>
                        <a:pt x="0" y="608266"/>
                      </a:moveTo>
                      <a:lnTo>
                        <a:pt x="206597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9" name="Google Shape;1919;p6"/>
                <p:cNvSpPr/>
                <p:nvPr/>
              </p:nvSpPr>
              <p:spPr>
                <a:xfrm>
                  <a:off x="6765321" y="4056601"/>
                  <a:ext cx="210121" cy="61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1" h="618553" extrusionOk="0">
                      <a:moveTo>
                        <a:pt x="210121" y="6185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6"/>
                <p:cNvSpPr/>
                <p:nvPr/>
              </p:nvSpPr>
              <p:spPr>
                <a:xfrm>
                  <a:off x="6314122" y="3995070"/>
                  <a:ext cx="1491996" cy="187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96" h="1872996" extrusionOk="0">
                      <a:moveTo>
                        <a:pt x="0" y="375952"/>
                      </a:moveTo>
                      <a:lnTo>
                        <a:pt x="508540" y="1872996"/>
                      </a:lnTo>
                      <a:lnTo>
                        <a:pt x="853630" y="1273397"/>
                      </a:lnTo>
                      <a:lnTo>
                        <a:pt x="1491996" y="1538859"/>
                      </a:lnTo>
                      <a:lnTo>
                        <a:pt x="969264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21" name="Google Shape;1921;p6"/>
              <p:cNvSpPr/>
              <p:nvPr/>
            </p:nvSpPr>
            <p:spPr>
              <a:xfrm>
                <a:off x="4352925" y="985741"/>
                <a:ext cx="3485673" cy="3485673"/>
              </a:xfrm>
              <a:custGeom>
                <a:avLst/>
                <a:gdLst/>
                <a:ahLst/>
                <a:cxnLst/>
                <a:rect l="l" t="t" r="r" b="b"/>
                <a:pathLst>
                  <a:path w="3485673" h="3485673" extrusionOk="0">
                    <a:moveTo>
                      <a:pt x="3097721" y="1181767"/>
                    </a:moveTo>
                    <a:cubicBezTo>
                      <a:pt x="3016377" y="985647"/>
                      <a:pt x="3122962" y="658368"/>
                      <a:pt x="2975229" y="510540"/>
                    </a:cubicBezTo>
                    <a:cubicBezTo>
                      <a:pt x="2827401" y="362712"/>
                      <a:pt x="2500122" y="469297"/>
                      <a:pt x="2304002" y="387953"/>
                    </a:cubicBezTo>
                    <a:cubicBezTo>
                      <a:pt x="2114836" y="309467"/>
                      <a:pt x="1960436" y="0"/>
                      <a:pt x="1742885" y="0"/>
                    </a:cubicBezTo>
                    <a:cubicBezTo>
                      <a:pt x="1525334" y="0"/>
                      <a:pt x="1370933" y="309467"/>
                      <a:pt x="1181767" y="387953"/>
                    </a:cubicBezTo>
                    <a:cubicBezTo>
                      <a:pt x="985647" y="469297"/>
                      <a:pt x="658368" y="362712"/>
                      <a:pt x="510540" y="510445"/>
                    </a:cubicBezTo>
                    <a:cubicBezTo>
                      <a:pt x="362712" y="658273"/>
                      <a:pt x="469297" y="985552"/>
                      <a:pt x="387953" y="1181672"/>
                    </a:cubicBezTo>
                    <a:cubicBezTo>
                      <a:pt x="309467" y="1370838"/>
                      <a:pt x="0" y="1525238"/>
                      <a:pt x="0" y="1742789"/>
                    </a:cubicBezTo>
                    <a:cubicBezTo>
                      <a:pt x="0" y="1960340"/>
                      <a:pt x="309467" y="2114741"/>
                      <a:pt x="387953" y="2303907"/>
                    </a:cubicBezTo>
                    <a:cubicBezTo>
                      <a:pt x="469297" y="2500027"/>
                      <a:pt x="362712" y="2827306"/>
                      <a:pt x="510445" y="2975134"/>
                    </a:cubicBezTo>
                    <a:cubicBezTo>
                      <a:pt x="658273" y="3122962"/>
                      <a:pt x="985552" y="3016377"/>
                      <a:pt x="1181672" y="3097721"/>
                    </a:cubicBezTo>
                    <a:cubicBezTo>
                      <a:pt x="1370838" y="3176207"/>
                      <a:pt x="1525238" y="3485674"/>
                      <a:pt x="1742789" y="3485674"/>
                    </a:cubicBezTo>
                    <a:cubicBezTo>
                      <a:pt x="1960340" y="3485674"/>
                      <a:pt x="2114741" y="3176207"/>
                      <a:pt x="2303907" y="3097721"/>
                    </a:cubicBezTo>
                    <a:cubicBezTo>
                      <a:pt x="2500027" y="3016377"/>
                      <a:pt x="2827306" y="3122962"/>
                      <a:pt x="2975134" y="2975229"/>
                    </a:cubicBezTo>
                    <a:cubicBezTo>
                      <a:pt x="3122962" y="2827401"/>
                      <a:pt x="3016377" y="2500122"/>
                      <a:pt x="3097721" y="2304002"/>
                    </a:cubicBezTo>
                    <a:cubicBezTo>
                      <a:pt x="3176207" y="2114836"/>
                      <a:pt x="3485674" y="1960436"/>
                      <a:pt x="3485674" y="1742885"/>
                    </a:cubicBezTo>
                    <a:cubicBezTo>
                      <a:pt x="3485674" y="1525334"/>
                      <a:pt x="3176207" y="1370933"/>
                      <a:pt x="3097721" y="118176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6"/>
              <p:cNvSpPr/>
              <p:nvPr/>
            </p:nvSpPr>
            <p:spPr>
              <a:xfrm rot="-2700000">
                <a:off x="4993669" y="1626583"/>
                <a:ext cx="2204085" cy="2204085"/>
              </a:xfrm>
              <a:custGeom>
                <a:avLst/>
                <a:gdLst/>
                <a:ahLst/>
                <a:cxnLst/>
                <a:rect l="l" t="t" r="r" b="b"/>
                <a:pathLst>
                  <a:path w="2204085" h="2204085" extrusionOk="0">
                    <a:moveTo>
                      <a:pt x="2204086" y="1102043"/>
                    </a:moveTo>
                    <a:cubicBezTo>
                      <a:pt x="2204086" y="1710684"/>
                      <a:pt x="1710684" y="2204086"/>
                      <a:pt x="1102043" y="2204086"/>
                    </a:cubicBezTo>
                    <a:cubicBezTo>
                      <a:pt x="493402" y="2204086"/>
                      <a:pt x="0" y="1710684"/>
                      <a:pt x="0" y="1102043"/>
                    </a:cubicBezTo>
                    <a:cubicBezTo>
                      <a:pt x="0" y="493402"/>
                      <a:pt x="493402" y="0"/>
                      <a:pt x="1102043" y="0"/>
                    </a:cubicBezTo>
                    <a:cubicBezTo>
                      <a:pt x="1710685" y="0"/>
                      <a:pt x="2204086" y="493402"/>
                      <a:pt x="2204086" y="11020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6"/>
              <p:cNvSpPr/>
              <p:nvPr/>
            </p:nvSpPr>
            <p:spPr>
              <a:xfrm>
                <a:off x="5527929" y="2188653"/>
                <a:ext cx="1135665" cy="1080039"/>
              </a:xfrm>
              <a:custGeom>
                <a:avLst/>
                <a:gdLst/>
                <a:ahLst/>
                <a:cxnLst/>
                <a:rect l="l" t="t" r="r" b="b"/>
                <a:pathLst>
                  <a:path w="1135665" h="1080039" extrusionOk="0">
                    <a:moveTo>
                      <a:pt x="567785" y="0"/>
                    </a:moveTo>
                    <a:lnTo>
                      <a:pt x="701897" y="412528"/>
                    </a:lnTo>
                    <a:lnTo>
                      <a:pt x="1135666" y="412528"/>
                    </a:lnTo>
                    <a:lnTo>
                      <a:pt x="784670" y="667512"/>
                    </a:lnTo>
                    <a:lnTo>
                      <a:pt x="918782" y="1080040"/>
                    </a:lnTo>
                    <a:lnTo>
                      <a:pt x="567785" y="825055"/>
                    </a:lnTo>
                    <a:lnTo>
                      <a:pt x="216884" y="1080040"/>
                    </a:lnTo>
                    <a:lnTo>
                      <a:pt x="350901" y="667512"/>
                    </a:lnTo>
                    <a:lnTo>
                      <a:pt x="0" y="412528"/>
                    </a:lnTo>
                    <a:lnTo>
                      <a:pt x="433768" y="412528"/>
                    </a:lnTo>
                    <a:lnTo>
                      <a:pt x="567785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24" name="Google Shape;1924;p6"/>
          <p:cNvGrpSpPr/>
          <p:nvPr/>
        </p:nvGrpSpPr>
        <p:grpSpPr>
          <a:xfrm>
            <a:off x="3359512" y="1876459"/>
            <a:ext cx="552348" cy="552348"/>
            <a:chOff x="3331111" y="1788727"/>
            <a:chExt cx="640080" cy="640080"/>
          </a:xfrm>
        </p:grpSpPr>
        <p:sp>
          <p:nvSpPr>
            <p:cNvPr id="1925" name="Google Shape;1925;p6"/>
            <p:cNvSpPr/>
            <p:nvPr/>
          </p:nvSpPr>
          <p:spPr>
            <a:xfrm>
              <a:off x="3331111" y="1788727"/>
              <a:ext cx="640080" cy="6400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26" name="Google Shape;1926;p6"/>
            <p:cNvGrpSpPr/>
            <p:nvPr/>
          </p:nvGrpSpPr>
          <p:grpSpPr>
            <a:xfrm>
              <a:off x="3461010" y="1919631"/>
              <a:ext cx="380282" cy="378272"/>
              <a:chOff x="3795807" y="1142960"/>
              <a:chExt cx="4595756" cy="4571468"/>
            </a:xfrm>
          </p:grpSpPr>
          <p:sp>
            <p:nvSpPr>
              <p:cNvPr id="1927" name="Google Shape;1927;p6"/>
              <p:cNvSpPr/>
              <p:nvPr/>
            </p:nvSpPr>
            <p:spPr>
              <a:xfrm>
                <a:off x="3795807" y="3410807"/>
                <a:ext cx="4464081" cy="2303621"/>
              </a:xfrm>
              <a:custGeom>
                <a:avLst/>
                <a:gdLst/>
                <a:ahLst/>
                <a:cxnLst/>
                <a:rect l="l" t="t" r="r" b="b"/>
                <a:pathLst>
                  <a:path w="4464081" h="2303621" extrusionOk="0">
                    <a:moveTo>
                      <a:pt x="4392549" y="2303621"/>
                    </a:moveTo>
                    <a:cubicBezTo>
                      <a:pt x="4353116" y="2303621"/>
                      <a:pt x="4321112" y="2271617"/>
                      <a:pt x="4321112" y="2232184"/>
                    </a:cubicBezTo>
                    <a:cubicBezTo>
                      <a:pt x="4321112" y="2067211"/>
                      <a:pt x="4186904" y="1932908"/>
                      <a:pt x="4021836" y="1932908"/>
                    </a:cubicBezTo>
                    <a:cubicBezTo>
                      <a:pt x="3839432" y="1932908"/>
                      <a:pt x="3682937" y="1828324"/>
                      <a:pt x="3613214" y="1660017"/>
                    </a:cubicBezTo>
                    <a:cubicBezTo>
                      <a:pt x="3543491" y="1491710"/>
                      <a:pt x="3580162" y="1307021"/>
                      <a:pt x="3709035" y="1178243"/>
                    </a:cubicBezTo>
                    <a:cubicBezTo>
                      <a:pt x="3825812" y="1061466"/>
                      <a:pt x="3825812" y="871633"/>
                      <a:pt x="3709131" y="754952"/>
                    </a:cubicBezTo>
                    <a:cubicBezTo>
                      <a:pt x="3592640" y="638461"/>
                      <a:pt x="3403092" y="638270"/>
                      <a:pt x="3286411" y="754475"/>
                    </a:cubicBezTo>
                    <a:cubicBezTo>
                      <a:pt x="3286220" y="754666"/>
                      <a:pt x="3286030" y="754856"/>
                      <a:pt x="3285839" y="755047"/>
                    </a:cubicBezTo>
                    <a:cubicBezTo>
                      <a:pt x="3156966" y="883920"/>
                      <a:pt x="2972372" y="920591"/>
                      <a:pt x="2804065" y="850868"/>
                    </a:cubicBezTo>
                    <a:cubicBezTo>
                      <a:pt x="2635758" y="781145"/>
                      <a:pt x="2531174" y="624650"/>
                      <a:pt x="2531174" y="442436"/>
                    </a:cubicBezTo>
                    <a:cubicBezTo>
                      <a:pt x="2531174" y="277273"/>
                      <a:pt x="2396966" y="142970"/>
                      <a:pt x="2231898" y="142970"/>
                    </a:cubicBezTo>
                    <a:cubicBezTo>
                      <a:pt x="2066830" y="142970"/>
                      <a:pt x="1932718" y="277178"/>
                      <a:pt x="1932718" y="442246"/>
                    </a:cubicBezTo>
                    <a:cubicBezTo>
                      <a:pt x="1932718" y="624650"/>
                      <a:pt x="1828133" y="781145"/>
                      <a:pt x="1659827" y="850868"/>
                    </a:cubicBezTo>
                    <a:cubicBezTo>
                      <a:pt x="1491520" y="920591"/>
                      <a:pt x="1306925" y="883920"/>
                      <a:pt x="1178052" y="755047"/>
                    </a:cubicBezTo>
                    <a:cubicBezTo>
                      <a:pt x="1177862" y="754856"/>
                      <a:pt x="1177576" y="754571"/>
                      <a:pt x="1177385" y="754380"/>
                    </a:cubicBezTo>
                    <a:cubicBezTo>
                      <a:pt x="1060609" y="638175"/>
                      <a:pt x="871157" y="638365"/>
                      <a:pt x="754761" y="754856"/>
                    </a:cubicBezTo>
                    <a:cubicBezTo>
                      <a:pt x="698278" y="811339"/>
                      <a:pt x="667131" y="886492"/>
                      <a:pt x="667131" y="966406"/>
                    </a:cubicBezTo>
                    <a:cubicBezTo>
                      <a:pt x="667131" y="1046321"/>
                      <a:pt x="698278" y="1121473"/>
                      <a:pt x="754761" y="1177957"/>
                    </a:cubicBezTo>
                    <a:cubicBezTo>
                      <a:pt x="755047" y="1178243"/>
                      <a:pt x="755237" y="1178433"/>
                      <a:pt x="755523" y="1178719"/>
                    </a:cubicBezTo>
                    <a:cubicBezTo>
                      <a:pt x="883920" y="1307497"/>
                      <a:pt x="920401" y="1491806"/>
                      <a:pt x="850773" y="1659922"/>
                    </a:cubicBezTo>
                    <a:cubicBezTo>
                      <a:pt x="781050" y="1828229"/>
                      <a:pt x="624554" y="1932813"/>
                      <a:pt x="442341" y="1932813"/>
                    </a:cubicBezTo>
                    <a:cubicBezTo>
                      <a:pt x="277178" y="1932813"/>
                      <a:pt x="142875" y="2067020"/>
                      <a:pt x="142875" y="2232089"/>
                    </a:cubicBezTo>
                    <a:cubicBezTo>
                      <a:pt x="142875" y="2271522"/>
                      <a:pt x="110871" y="2303526"/>
                      <a:pt x="71438" y="2303526"/>
                    </a:cubicBezTo>
                    <a:cubicBezTo>
                      <a:pt x="32004" y="2303526"/>
                      <a:pt x="0" y="2271522"/>
                      <a:pt x="0" y="2232089"/>
                    </a:cubicBezTo>
                    <a:cubicBezTo>
                      <a:pt x="0" y="1988344"/>
                      <a:pt x="198311" y="1789938"/>
                      <a:pt x="442151" y="1789938"/>
                    </a:cubicBezTo>
                    <a:cubicBezTo>
                      <a:pt x="589788" y="1789938"/>
                      <a:pt x="681799" y="1694498"/>
                      <a:pt x="718757" y="1605248"/>
                    </a:cubicBezTo>
                    <a:cubicBezTo>
                      <a:pt x="755714" y="1515904"/>
                      <a:pt x="758095" y="1383411"/>
                      <a:pt x="653891" y="1279112"/>
                    </a:cubicBezTo>
                    <a:cubicBezTo>
                      <a:pt x="653606" y="1278827"/>
                      <a:pt x="653415" y="1278636"/>
                      <a:pt x="653129" y="1278350"/>
                    </a:cubicBezTo>
                    <a:cubicBezTo>
                      <a:pt x="569976" y="1194911"/>
                      <a:pt x="524256" y="1084136"/>
                      <a:pt x="524256" y="966311"/>
                    </a:cubicBezTo>
                    <a:cubicBezTo>
                      <a:pt x="524256" y="848487"/>
                      <a:pt x="570262" y="737235"/>
                      <a:pt x="653796" y="653701"/>
                    </a:cubicBezTo>
                    <a:cubicBezTo>
                      <a:pt x="826103" y="481298"/>
                      <a:pt x="1106615" y="481298"/>
                      <a:pt x="1279017" y="653701"/>
                    </a:cubicBezTo>
                    <a:cubicBezTo>
                      <a:pt x="1279208" y="653891"/>
                      <a:pt x="1279493" y="654177"/>
                      <a:pt x="1279684" y="654368"/>
                    </a:cubicBezTo>
                    <a:cubicBezTo>
                      <a:pt x="1383792" y="758095"/>
                      <a:pt x="1516094" y="755618"/>
                      <a:pt x="1605248" y="718756"/>
                    </a:cubicBezTo>
                    <a:cubicBezTo>
                      <a:pt x="1694593" y="681800"/>
                      <a:pt x="1789938" y="589693"/>
                      <a:pt x="1789938" y="442341"/>
                    </a:cubicBezTo>
                    <a:cubicBezTo>
                      <a:pt x="1789938" y="198406"/>
                      <a:pt x="1988249" y="0"/>
                      <a:pt x="2231993" y="0"/>
                    </a:cubicBezTo>
                    <a:cubicBezTo>
                      <a:pt x="2475738" y="0"/>
                      <a:pt x="2674144" y="198311"/>
                      <a:pt x="2674144" y="442151"/>
                    </a:cubicBezTo>
                    <a:cubicBezTo>
                      <a:pt x="2674144" y="589788"/>
                      <a:pt x="2769584" y="681800"/>
                      <a:pt x="2858834" y="718756"/>
                    </a:cubicBezTo>
                    <a:cubicBezTo>
                      <a:pt x="2947988" y="755713"/>
                      <a:pt x="3080290" y="758095"/>
                      <a:pt x="3184493" y="654368"/>
                    </a:cubicBezTo>
                    <a:cubicBezTo>
                      <a:pt x="3184684" y="654177"/>
                      <a:pt x="3184874" y="653987"/>
                      <a:pt x="3185065" y="653796"/>
                    </a:cubicBezTo>
                    <a:cubicBezTo>
                      <a:pt x="3357467" y="481394"/>
                      <a:pt x="3637883" y="481394"/>
                      <a:pt x="3810286" y="653796"/>
                    </a:cubicBezTo>
                    <a:cubicBezTo>
                      <a:pt x="3982689" y="826198"/>
                      <a:pt x="3982689" y="1106614"/>
                      <a:pt x="3810286" y="1279017"/>
                    </a:cubicBezTo>
                    <a:cubicBezTo>
                      <a:pt x="3705892" y="1383411"/>
                      <a:pt x="3708273" y="1515999"/>
                      <a:pt x="3745325" y="1605248"/>
                    </a:cubicBezTo>
                    <a:cubicBezTo>
                      <a:pt x="3782282" y="1694593"/>
                      <a:pt x="3874389" y="1789938"/>
                      <a:pt x="4021741" y="1789938"/>
                    </a:cubicBezTo>
                    <a:cubicBezTo>
                      <a:pt x="4265676" y="1789938"/>
                      <a:pt x="4464082" y="1988248"/>
                      <a:pt x="4464082" y="2232089"/>
                    </a:cubicBezTo>
                    <a:cubicBezTo>
                      <a:pt x="4464082" y="2271522"/>
                      <a:pt x="4432078" y="2303526"/>
                      <a:pt x="4392644" y="23035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6"/>
              <p:cNvSpPr/>
              <p:nvPr/>
            </p:nvSpPr>
            <p:spPr>
              <a:xfrm>
                <a:off x="4922424" y="4537614"/>
                <a:ext cx="2210752" cy="1176813"/>
              </a:xfrm>
              <a:custGeom>
                <a:avLst/>
                <a:gdLst/>
                <a:ahLst/>
                <a:cxnLst/>
                <a:rect l="l" t="t" r="r" b="b"/>
                <a:pathLst>
                  <a:path w="2210752" h="1176813" extrusionOk="0">
                    <a:moveTo>
                      <a:pt x="2139315" y="1176814"/>
                    </a:moveTo>
                    <a:cubicBezTo>
                      <a:pt x="2099882" y="1176814"/>
                      <a:pt x="2067878" y="1144810"/>
                      <a:pt x="2067878" y="1105376"/>
                    </a:cubicBezTo>
                    <a:cubicBezTo>
                      <a:pt x="2067878" y="574643"/>
                      <a:pt x="1636109" y="142875"/>
                      <a:pt x="1105376" y="142875"/>
                    </a:cubicBezTo>
                    <a:cubicBezTo>
                      <a:pt x="574643" y="142875"/>
                      <a:pt x="142875" y="574643"/>
                      <a:pt x="142875" y="1105376"/>
                    </a:cubicBezTo>
                    <a:cubicBezTo>
                      <a:pt x="142875" y="1144810"/>
                      <a:pt x="110871" y="1176814"/>
                      <a:pt x="71438" y="1176814"/>
                    </a:cubicBezTo>
                    <a:cubicBezTo>
                      <a:pt x="32004" y="1176814"/>
                      <a:pt x="0" y="1144810"/>
                      <a:pt x="0" y="1105376"/>
                    </a:cubicBezTo>
                    <a:cubicBezTo>
                      <a:pt x="0" y="495871"/>
                      <a:pt x="495872" y="0"/>
                      <a:pt x="1105376" y="0"/>
                    </a:cubicBezTo>
                    <a:cubicBezTo>
                      <a:pt x="1714881" y="0"/>
                      <a:pt x="2210753" y="495871"/>
                      <a:pt x="2210753" y="1105376"/>
                    </a:cubicBezTo>
                    <a:cubicBezTo>
                      <a:pt x="2210753" y="1144810"/>
                      <a:pt x="2178749" y="1176814"/>
                      <a:pt x="2139315" y="1176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6"/>
              <p:cNvSpPr/>
              <p:nvPr/>
            </p:nvSpPr>
            <p:spPr>
              <a:xfrm>
                <a:off x="3800593" y="1142960"/>
                <a:ext cx="4590970" cy="2347475"/>
              </a:xfrm>
              <a:custGeom>
                <a:avLst/>
                <a:gdLst/>
                <a:ahLst/>
                <a:cxnLst/>
                <a:rect l="l" t="t" r="r" b="b"/>
                <a:pathLst>
                  <a:path w="4590970" h="2347475" extrusionOk="0">
                    <a:moveTo>
                      <a:pt x="71414" y="2347475"/>
                    </a:moveTo>
                    <a:cubicBezTo>
                      <a:pt x="53126" y="2347475"/>
                      <a:pt x="34838" y="2340522"/>
                      <a:pt x="20931" y="2326521"/>
                    </a:cubicBezTo>
                    <a:cubicBezTo>
                      <a:pt x="-6977" y="2298612"/>
                      <a:pt x="-6977" y="2253369"/>
                      <a:pt x="20931" y="2225460"/>
                    </a:cubicBezTo>
                    <a:lnTo>
                      <a:pt x="723305" y="1523182"/>
                    </a:lnTo>
                    <a:cubicBezTo>
                      <a:pt x="747022" y="1499560"/>
                      <a:pt x="783884" y="1495464"/>
                      <a:pt x="812173" y="1513371"/>
                    </a:cubicBezTo>
                    <a:lnTo>
                      <a:pt x="1119354" y="1708538"/>
                    </a:lnTo>
                    <a:lnTo>
                      <a:pt x="1822299" y="1071983"/>
                    </a:lnTo>
                    <a:cubicBezTo>
                      <a:pt x="1848017" y="1048646"/>
                      <a:pt x="1886784" y="1047218"/>
                      <a:pt x="1914120" y="1068554"/>
                    </a:cubicBezTo>
                    <a:lnTo>
                      <a:pt x="2311789" y="1378402"/>
                    </a:lnTo>
                    <a:lnTo>
                      <a:pt x="2913102" y="697174"/>
                    </a:lnTo>
                    <a:cubicBezTo>
                      <a:pt x="2935486" y="671837"/>
                      <a:pt x="2972634" y="665646"/>
                      <a:pt x="3001970" y="682410"/>
                    </a:cubicBezTo>
                    <a:lnTo>
                      <a:pt x="3503271" y="967874"/>
                    </a:lnTo>
                    <a:lnTo>
                      <a:pt x="4469487" y="20423"/>
                    </a:lnTo>
                    <a:cubicBezTo>
                      <a:pt x="4497681" y="-7200"/>
                      <a:pt x="4542830" y="-6724"/>
                      <a:pt x="4570548" y="21375"/>
                    </a:cubicBezTo>
                    <a:cubicBezTo>
                      <a:pt x="4598170" y="49569"/>
                      <a:pt x="4597694" y="94813"/>
                      <a:pt x="4569595" y="122435"/>
                    </a:cubicBezTo>
                    <a:lnTo>
                      <a:pt x="3564898" y="1107606"/>
                    </a:lnTo>
                    <a:cubicBezTo>
                      <a:pt x="3542133" y="1129990"/>
                      <a:pt x="3507272" y="1134467"/>
                      <a:pt x="3479554" y="1118655"/>
                    </a:cubicBezTo>
                    <a:lnTo>
                      <a:pt x="2981778" y="835286"/>
                    </a:lnTo>
                    <a:lnTo>
                      <a:pt x="2374464" y="1523372"/>
                    </a:lnTo>
                    <a:cubicBezTo>
                      <a:pt x="2349508" y="1551662"/>
                      <a:pt x="2306741" y="1555662"/>
                      <a:pt x="2277023" y="1532421"/>
                    </a:cubicBezTo>
                    <a:lnTo>
                      <a:pt x="1873734" y="1218191"/>
                    </a:lnTo>
                    <a:lnTo>
                      <a:pt x="1174980" y="1850937"/>
                    </a:lnTo>
                    <a:cubicBezTo>
                      <a:pt x="1151168" y="1872464"/>
                      <a:pt x="1115830" y="1875512"/>
                      <a:pt x="1088684" y="1858271"/>
                    </a:cubicBezTo>
                    <a:lnTo>
                      <a:pt x="783884" y="1664628"/>
                    </a:lnTo>
                    <a:lnTo>
                      <a:pt x="121991" y="2326521"/>
                    </a:lnTo>
                    <a:cubicBezTo>
                      <a:pt x="108085" y="2340427"/>
                      <a:pt x="89797" y="2347475"/>
                      <a:pt x="71509" y="23474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6"/>
              <p:cNvSpPr/>
              <p:nvPr/>
            </p:nvSpPr>
            <p:spPr>
              <a:xfrm>
                <a:off x="7809737" y="1143000"/>
                <a:ext cx="581786" cy="581787"/>
              </a:xfrm>
              <a:custGeom>
                <a:avLst/>
                <a:gdLst/>
                <a:ahLst/>
                <a:cxnLst/>
                <a:rect l="l" t="t" r="r" b="b"/>
                <a:pathLst>
                  <a:path w="581786" h="581787" extrusionOk="0">
                    <a:moveTo>
                      <a:pt x="510349" y="581787"/>
                    </a:moveTo>
                    <a:cubicBezTo>
                      <a:pt x="470916" y="581787"/>
                      <a:pt x="438912" y="549783"/>
                      <a:pt x="438912" y="510350"/>
                    </a:cubicBezTo>
                    <a:lnTo>
                      <a:pt x="438912" y="142875"/>
                    </a:lnTo>
                    <a:lnTo>
                      <a:pt x="71438" y="142875"/>
                    </a:lnTo>
                    <a:cubicBezTo>
                      <a:pt x="32004" y="142875"/>
                      <a:pt x="0" y="110871"/>
                      <a:pt x="0" y="71438"/>
                    </a:cubicBezTo>
                    <a:cubicBezTo>
                      <a:pt x="0" y="32004"/>
                      <a:pt x="32004" y="0"/>
                      <a:pt x="71438" y="0"/>
                    </a:cubicBezTo>
                    <a:lnTo>
                      <a:pt x="510349" y="0"/>
                    </a:lnTo>
                    <a:cubicBezTo>
                      <a:pt x="549783" y="0"/>
                      <a:pt x="581787" y="32004"/>
                      <a:pt x="581787" y="71438"/>
                    </a:cubicBezTo>
                    <a:lnTo>
                      <a:pt x="581787" y="510350"/>
                    </a:lnTo>
                    <a:cubicBezTo>
                      <a:pt x="581787" y="549783"/>
                      <a:pt x="549783" y="581787"/>
                      <a:pt x="510349" y="58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6"/>
              <p:cNvSpPr/>
              <p:nvPr/>
            </p:nvSpPr>
            <p:spPr>
              <a:xfrm>
                <a:off x="3800569" y="3610927"/>
                <a:ext cx="142875" cy="737901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737901" extrusionOk="0">
                    <a:moveTo>
                      <a:pt x="71438" y="737902"/>
                    </a:moveTo>
                    <a:cubicBezTo>
                      <a:pt x="32004" y="737902"/>
                      <a:pt x="0" y="705898"/>
                      <a:pt x="0" y="666464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666464"/>
                    </a:lnTo>
                    <a:cubicBezTo>
                      <a:pt x="142875" y="705898"/>
                      <a:pt x="110871" y="737902"/>
                      <a:pt x="71438" y="7379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6"/>
              <p:cNvSpPr/>
              <p:nvPr/>
            </p:nvSpPr>
            <p:spPr>
              <a:xfrm>
                <a:off x="4142041" y="3474338"/>
                <a:ext cx="142875" cy="581787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81787" extrusionOk="0">
                    <a:moveTo>
                      <a:pt x="71438" y="581787"/>
                    </a:moveTo>
                    <a:cubicBezTo>
                      <a:pt x="32004" y="581787"/>
                      <a:pt x="0" y="549783"/>
                      <a:pt x="0" y="510350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510350"/>
                    </a:lnTo>
                    <a:cubicBezTo>
                      <a:pt x="142875" y="549783"/>
                      <a:pt x="110871" y="581787"/>
                      <a:pt x="71438" y="58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6"/>
              <p:cNvSpPr/>
              <p:nvPr/>
            </p:nvSpPr>
            <p:spPr>
              <a:xfrm>
                <a:off x="4483416" y="3152489"/>
                <a:ext cx="142875" cy="601313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601313" extrusionOk="0">
                    <a:moveTo>
                      <a:pt x="71438" y="601313"/>
                    </a:moveTo>
                    <a:cubicBezTo>
                      <a:pt x="32004" y="601313"/>
                      <a:pt x="0" y="569309"/>
                      <a:pt x="0" y="529876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529876"/>
                    </a:lnTo>
                    <a:cubicBezTo>
                      <a:pt x="142875" y="569309"/>
                      <a:pt x="110871" y="601313"/>
                      <a:pt x="71438" y="6013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6"/>
              <p:cNvSpPr/>
              <p:nvPr/>
            </p:nvSpPr>
            <p:spPr>
              <a:xfrm>
                <a:off x="4824793" y="3152394"/>
                <a:ext cx="142875" cy="562355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62355" extrusionOk="0">
                    <a:moveTo>
                      <a:pt x="71438" y="562356"/>
                    </a:moveTo>
                    <a:cubicBezTo>
                      <a:pt x="32004" y="562356"/>
                      <a:pt x="0" y="530352"/>
                      <a:pt x="0" y="490918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490918"/>
                    </a:lnTo>
                    <a:cubicBezTo>
                      <a:pt x="142875" y="530352"/>
                      <a:pt x="110871" y="562356"/>
                      <a:pt x="71438" y="5623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6"/>
              <p:cNvSpPr/>
              <p:nvPr/>
            </p:nvSpPr>
            <p:spPr>
              <a:xfrm>
                <a:off x="5166264" y="3006185"/>
                <a:ext cx="142875" cy="864679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864679" extrusionOk="0">
                    <a:moveTo>
                      <a:pt x="71438" y="864680"/>
                    </a:moveTo>
                    <a:cubicBezTo>
                      <a:pt x="32004" y="864680"/>
                      <a:pt x="0" y="832676"/>
                      <a:pt x="0" y="793242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793242"/>
                    </a:lnTo>
                    <a:cubicBezTo>
                      <a:pt x="142875" y="832676"/>
                      <a:pt x="110871" y="864680"/>
                      <a:pt x="71438" y="864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6"/>
              <p:cNvSpPr/>
              <p:nvPr/>
            </p:nvSpPr>
            <p:spPr>
              <a:xfrm>
                <a:off x="5507640" y="2732912"/>
                <a:ext cx="142875" cy="695706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695706" extrusionOk="0">
                    <a:moveTo>
                      <a:pt x="71438" y="695706"/>
                    </a:moveTo>
                    <a:cubicBezTo>
                      <a:pt x="32004" y="695706"/>
                      <a:pt x="0" y="663702"/>
                      <a:pt x="0" y="624269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624269"/>
                    </a:lnTo>
                    <a:cubicBezTo>
                      <a:pt x="142875" y="663702"/>
                      <a:pt x="110871" y="695706"/>
                      <a:pt x="71438" y="6957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6"/>
              <p:cNvSpPr/>
              <p:nvPr/>
            </p:nvSpPr>
            <p:spPr>
              <a:xfrm>
                <a:off x="5849016" y="2830544"/>
                <a:ext cx="142875" cy="46472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464724" extrusionOk="0">
                    <a:moveTo>
                      <a:pt x="71438" y="464725"/>
                    </a:moveTo>
                    <a:cubicBezTo>
                      <a:pt x="32004" y="464725"/>
                      <a:pt x="0" y="432721"/>
                      <a:pt x="0" y="393287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393287"/>
                    </a:lnTo>
                    <a:cubicBezTo>
                      <a:pt x="142875" y="432721"/>
                      <a:pt x="110871" y="464725"/>
                      <a:pt x="71438" y="4647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6"/>
              <p:cNvSpPr/>
              <p:nvPr/>
            </p:nvSpPr>
            <p:spPr>
              <a:xfrm>
                <a:off x="6190487" y="2830544"/>
                <a:ext cx="142875" cy="46472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464724" extrusionOk="0">
                    <a:moveTo>
                      <a:pt x="71438" y="464725"/>
                    </a:moveTo>
                    <a:cubicBezTo>
                      <a:pt x="32004" y="464725"/>
                      <a:pt x="0" y="432721"/>
                      <a:pt x="0" y="393287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393287"/>
                    </a:lnTo>
                    <a:cubicBezTo>
                      <a:pt x="142875" y="432721"/>
                      <a:pt x="110871" y="464725"/>
                      <a:pt x="71438" y="4647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6"/>
              <p:cNvSpPr/>
              <p:nvPr/>
            </p:nvSpPr>
            <p:spPr>
              <a:xfrm>
                <a:off x="6531863" y="2498883"/>
                <a:ext cx="142875" cy="1064418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064418" extrusionOk="0">
                    <a:moveTo>
                      <a:pt x="71438" y="1064419"/>
                    </a:moveTo>
                    <a:cubicBezTo>
                      <a:pt x="32004" y="1064419"/>
                      <a:pt x="0" y="1032415"/>
                      <a:pt x="0" y="992981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992981"/>
                    </a:lnTo>
                    <a:cubicBezTo>
                      <a:pt x="142875" y="1032415"/>
                      <a:pt x="110871" y="1064419"/>
                      <a:pt x="71438" y="1064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6"/>
              <p:cNvSpPr/>
              <p:nvPr/>
            </p:nvSpPr>
            <p:spPr>
              <a:xfrm>
                <a:off x="6873239" y="2284285"/>
                <a:ext cx="142875" cy="1537811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37811" extrusionOk="0">
                    <a:moveTo>
                      <a:pt x="71438" y="1537811"/>
                    </a:moveTo>
                    <a:cubicBezTo>
                      <a:pt x="32004" y="1537811"/>
                      <a:pt x="0" y="1505807"/>
                      <a:pt x="0" y="1466374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1466374"/>
                    </a:lnTo>
                    <a:cubicBezTo>
                      <a:pt x="142875" y="1505807"/>
                      <a:pt x="110871" y="1537811"/>
                      <a:pt x="71438" y="15378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6"/>
              <p:cNvSpPr/>
              <p:nvPr/>
            </p:nvSpPr>
            <p:spPr>
              <a:xfrm>
                <a:off x="7214710" y="2459926"/>
                <a:ext cx="142875" cy="1293876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293876" extrusionOk="0">
                    <a:moveTo>
                      <a:pt x="71438" y="1293876"/>
                    </a:moveTo>
                    <a:cubicBezTo>
                      <a:pt x="32004" y="1293876"/>
                      <a:pt x="0" y="1261872"/>
                      <a:pt x="0" y="1222439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1222439"/>
                    </a:lnTo>
                    <a:cubicBezTo>
                      <a:pt x="142875" y="1261872"/>
                      <a:pt x="110871" y="1293876"/>
                      <a:pt x="71438" y="12938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6"/>
              <p:cNvSpPr/>
              <p:nvPr/>
            </p:nvSpPr>
            <p:spPr>
              <a:xfrm>
                <a:off x="7556086" y="2284285"/>
                <a:ext cx="142875" cy="1469517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469517" extrusionOk="0">
                    <a:moveTo>
                      <a:pt x="71438" y="1469517"/>
                    </a:moveTo>
                    <a:cubicBezTo>
                      <a:pt x="32004" y="1469517"/>
                      <a:pt x="0" y="1437513"/>
                      <a:pt x="0" y="1398080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1398080"/>
                    </a:lnTo>
                    <a:cubicBezTo>
                      <a:pt x="142875" y="1437513"/>
                      <a:pt x="110871" y="1469517"/>
                      <a:pt x="71438" y="1469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6"/>
              <p:cNvSpPr/>
              <p:nvPr/>
            </p:nvSpPr>
            <p:spPr>
              <a:xfrm>
                <a:off x="7897462" y="1952625"/>
                <a:ext cx="142875" cy="239620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2396204" extrusionOk="0">
                    <a:moveTo>
                      <a:pt x="71438" y="2396204"/>
                    </a:moveTo>
                    <a:cubicBezTo>
                      <a:pt x="32004" y="2396204"/>
                      <a:pt x="0" y="2364200"/>
                      <a:pt x="0" y="2324767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2324767"/>
                    </a:lnTo>
                    <a:cubicBezTo>
                      <a:pt x="142875" y="2364200"/>
                      <a:pt x="110871" y="2396204"/>
                      <a:pt x="71438" y="23962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6"/>
              <p:cNvSpPr/>
              <p:nvPr/>
            </p:nvSpPr>
            <p:spPr>
              <a:xfrm>
                <a:off x="8238934" y="1952625"/>
                <a:ext cx="142875" cy="239620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2396204" extrusionOk="0">
                    <a:moveTo>
                      <a:pt x="71438" y="2396204"/>
                    </a:moveTo>
                    <a:cubicBezTo>
                      <a:pt x="32004" y="2396204"/>
                      <a:pt x="0" y="2364200"/>
                      <a:pt x="0" y="2324767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2324767"/>
                    </a:lnTo>
                    <a:cubicBezTo>
                      <a:pt x="142875" y="2364200"/>
                      <a:pt x="110871" y="2396204"/>
                      <a:pt x="71438" y="23962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5" name="Google Shape;1945;p6"/>
          <p:cNvGrpSpPr/>
          <p:nvPr/>
        </p:nvGrpSpPr>
        <p:grpSpPr>
          <a:xfrm>
            <a:off x="6176112" y="1876459"/>
            <a:ext cx="552348" cy="552348"/>
            <a:chOff x="6151037" y="1788727"/>
            <a:chExt cx="640080" cy="640080"/>
          </a:xfrm>
        </p:grpSpPr>
        <p:sp>
          <p:nvSpPr>
            <p:cNvPr id="1946" name="Google Shape;1946;p6"/>
            <p:cNvSpPr/>
            <p:nvPr/>
          </p:nvSpPr>
          <p:spPr>
            <a:xfrm>
              <a:off x="6151037" y="1788727"/>
              <a:ext cx="640080" cy="6400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7" name="Google Shape;1947;p6"/>
            <p:cNvGrpSpPr/>
            <p:nvPr/>
          </p:nvGrpSpPr>
          <p:grpSpPr>
            <a:xfrm>
              <a:off x="6256526" y="1905401"/>
              <a:ext cx="429102" cy="406732"/>
              <a:chOff x="3705225" y="1162050"/>
              <a:chExt cx="4781550" cy="4532279"/>
            </a:xfrm>
          </p:grpSpPr>
          <p:sp>
            <p:nvSpPr>
              <p:cNvPr id="1948" name="Google Shape;1948;p6"/>
              <p:cNvSpPr/>
              <p:nvPr/>
            </p:nvSpPr>
            <p:spPr>
              <a:xfrm>
                <a:off x="6872811" y="2234327"/>
                <a:ext cx="951255" cy="1254204"/>
              </a:xfrm>
              <a:custGeom>
                <a:avLst/>
                <a:gdLst/>
                <a:ahLst/>
                <a:cxnLst/>
                <a:rect l="l" t="t" r="r" b="b"/>
                <a:pathLst>
                  <a:path w="951255" h="1254204" extrusionOk="0">
                    <a:moveTo>
                      <a:pt x="879777" y="1254109"/>
                    </a:moveTo>
                    <a:cubicBezTo>
                      <a:pt x="846725" y="1254109"/>
                      <a:pt x="817102" y="1231059"/>
                      <a:pt x="809958" y="1197435"/>
                    </a:cubicBezTo>
                    <a:cubicBezTo>
                      <a:pt x="715565" y="750427"/>
                      <a:pt x="433340" y="362569"/>
                      <a:pt x="35766" y="133302"/>
                    </a:cubicBezTo>
                    <a:cubicBezTo>
                      <a:pt x="1571" y="113585"/>
                      <a:pt x="-10144" y="69866"/>
                      <a:pt x="9572" y="35766"/>
                    </a:cubicBezTo>
                    <a:cubicBezTo>
                      <a:pt x="29289" y="1571"/>
                      <a:pt x="73009" y="-10144"/>
                      <a:pt x="107108" y="9572"/>
                    </a:cubicBezTo>
                    <a:cubicBezTo>
                      <a:pt x="539829" y="259127"/>
                      <a:pt x="846915" y="681371"/>
                      <a:pt x="949690" y="1168003"/>
                    </a:cubicBezTo>
                    <a:cubicBezTo>
                      <a:pt x="957881" y="1206579"/>
                      <a:pt x="933116" y="1244489"/>
                      <a:pt x="894540" y="1252680"/>
                    </a:cubicBezTo>
                    <a:cubicBezTo>
                      <a:pt x="889587" y="1253728"/>
                      <a:pt x="884634" y="1254204"/>
                      <a:pt x="879681" y="12542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6"/>
              <p:cNvSpPr/>
              <p:nvPr/>
            </p:nvSpPr>
            <p:spPr>
              <a:xfrm>
                <a:off x="4345781" y="2486755"/>
                <a:ext cx="653827" cy="1351914"/>
              </a:xfrm>
              <a:custGeom>
                <a:avLst/>
                <a:gdLst/>
                <a:ahLst/>
                <a:cxnLst/>
                <a:rect l="l" t="t" r="r" b="b"/>
                <a:pathLst>
                  <a:path w="653827" h="1351914" extrusionOk="0">
                    <a:moveTo>
                      <a:pt x="71438" y="1351819"/>
                    </a:moveTo>
                    <a:cubicBezTo>
                      <a:pt x="32004" y="1351819"/>
                      <a:pt x="0" y="1319815"/>
                      <a:pt x="0" y="1280382"/>
                    </a:cubicBezTo>
                    <a:cubicBezTo>
                      <a:pt x="0" y="801560"/>
                      <a:pt x="189167" y="353980"/>
                      <a:pt x="532543" y="20224"/>
                    </a:cubicBezTo>
                    <a:cubicBezTo>
                      <a:pt x="560832" y="-7303"/>
                      <a:pt x="606076" y="-6636"/>
                      <a:pt x="633603" y="21653"/>
                    </a:cubicBezTo>
                    <a:cubicBezTo>
                      <a:pt x="661130" y="49942"/>
                      <a:pt x="660463" y="95186"/>
                      <a:pt x="632174" y="122713"/>
                    </a:cubicBezTo>
                    <a:cubicBezTo>
                      <a:pt x="316706" y="429418"/>
                      <a:pt x="142970" y="840612"/>
                      <a:pt x="142970" y="1280477"/>
                    </a:cubicBezTo>
                    <a:cubicBezTo>
                      <a:pt x="142970" y="1319910"/>
                      <a:pt x="110966" y="1351915"/>
                      <a:pt x="71533" y="13519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6"/>
              <p:cNvSpPr/>
              <p:nvPr/>
            </p:nvSpPr>
            <p:spPr>
              <a:xfrm>
                <a:off x="5488168" y="5146455"/>
                <a:ext cx="1545851" cy="378044"/>
              </a:xfrm>
              <a:custGeom>
                <a:avLst/>
                <a:gdLst/>
                <a:ahLst/>
                <a:cxnLst/>
                <a:rect l="l" t="t" r="r" b="b"/>
                <a:pathLst>
                  <a:path w="1545851" h="378044" extrusionOk="0">
                    <a:moveTo>
                      <a:pt x="614976" y="378045"/>
                    </a:moveTo>
                    <a:cubicBezTo>
                      <a:pt x="421047" y="378045"/>
                      <a:pt x="230451" y="346613"/>
                      <a:pt x="48429" y="284700"/>
                    </a:cubicBezTo>
                    <a:cubicBezTo>
                      <a:pt x="11091" y="272032"/>
                      <a:pt x="-8912" y="231455"/>
                      <a:pt x="3852" y="194022"/>
                    </a:cubicBezTo>
                    <a:cubicBezTo>
                      <a:pt x="16520" y="156684"/>
                      <a:pt x="57096" y="136681"/>
                      <a:pt x="94530" y="149445"/>
                    </a:cubicBezTo>
                    <a:cubicBezTo>
                      <a:pt x="261598" y="206309"/>
                      <a:pt x="436763" y="235170"/>
                      <a:pt x="614976" y="235170"/>
                    </a:cubicBezTo>
                    <a:cubicBezTo>
                      <a:pt x="905202" y="235170"/>
                      <a:pt x="1189809" y="157351"/>
                      <a:pt x="1437936" y="9999"/>
                    </a:cubicBezTo>
                    <a:cubicBezTo>
                      <a:pt x="1471845" y="-10099"/>
                      <a:pt x="1515660" y="1046"/>
                      <a:pt x="1535853" y="34955"/>
                    </a:cubicBezTo>
                    <a:cubicBezTo>
                      <a:pt x="1555950" y="68863"/>
                      <a:pt x="1544806" y="112679"/>
                      <a:pt x="1510897" y="132872"/>
                    </a:cubicBezTo>
                    <a:cubicBezTo>
                      <a:pt x="1240673" y="293272"/>
                      <a:pt x="930920" y="378045"/>
                      <a:pt x="614976" y="3780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6"/>
              <p:cNvSpPr/>
              <p:nvPr/>
            </p:nvSpPr>
            <p:spPr>
              <a:xfrm>
                <a:off x="3705225" y="3667125"/>
                <a:ext cx="1847850" cy="1847850"/>
              </a:xfrm>
              <a:custGeom>
                <a:avLst/>
                <a:gdLst/>
                <a:ahLst/>
                <a:cxnLst/>
                <a:rect l="l" t="t" r="r" b="b"/>
                <a:pathLst>
                  <a:path w="1847850" h="1847850" extrusionOk="0">
                    <a:moveTo>
                      <a:pt x="923925" y="1847850"/>
                    </a:moveTo>
                    <a:cubicBezTo>
                      <a:pt x="414433" y="1847850"/>
                      <a:pt x="0" y="1433417"/>
                      <a:pt x="0" y="923925"/>
                    </a:cubicBezTo>
                    <a:cubicBezTo>
                      <a:pt x="0" y="414433"/>
                      <a:pt x="414433" y="0"/>
                      <a:pt x="923925" y="0"/>
                    </a:cubicBezTo>
                    <a:cubicBezTo>
                      <a:pt x="1433417" y="0"/>
                      <a:pt x="1847850" y="414433"/>
                      <a:pt x="1847850" y="923925"/>
                    </a:cubicBezTo>
                    <a:cubicBezTo>
                      <a:pt x="1847850" y="1433417"/>
                      <a:pt x="1433417" y="1847850"/>
                      <a:pt x="923925" y="1847850"/>
                    </a:cubicBezTo>
                    <a:close/>
                    <a:moveTo>
                      <a:pt x="923925" y="142875"/>
                    </a:moveTo>
                    <a:cubicBezTo>
                      <a:pt x="493300" y="142875"/>
                      <a:pt x="142875" y="493300"/>
                      <a:pt x="142875" y="923925"/>
                    </a:cubicBezTo>
                    <a:cubicBezTo>
                      <a:pt x="142875" y="1354550"/>
                      <a:pt x="493300" y="1704975"/>
                      <a:pt x="923925" y="1704975"/>
                    </a:cubicBezTo>
                    <a:cubicBezTo>
                      <a:pt x="1354550" y="1704975"/>
                      <a:pt x="1704975" y="1354550"/>
                      <a:pt x="1704975" y="923925"/>
                    </a:cubicBezTo>
                    <a:cubicBezTo>
                      <a:pt x="1704975" y="493300"/>
                      <a:pt x="1354550" y="142875"/>
                      <a:pt x="92392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6"/>
              <p:cNvSpPr/>
              <p:nvPr/>
            </p:nvSpPr>
            <p:spPr>
              <a:xfrm>
                <a:off x="6638925" y="3667125"/>
                <a:ext cx="1847850" cy="1847850"/>
              </a:xfrm>
              <a:custGeom>
                <a:avLst/>
                <a:gdLst/>
                <a:ahLst/>
                <a:cxnLst/>
                <a:rect l="l" t="t" r="r" b="b"/>
                <a:pathLst>
                  <a:path w="1847850" h="1847850" extrusionOk="0">
                    <a:moveTo>
                      <a:pt x="923925" y="1847850"/>
                    </a:moveTo>
                    <a:cubicBezTo>
                      <a:pt x="414433" y="1847850"/>
                      <a:pt x="0" y="1433417"/>
                      <a:pt x="0" y="923925"/>
                    </a:cubicBezTo>
                    <a:cubicBezTo>
                      <a:pt x="0" y="414433"/>
                      <a:pt x="414433" y="0"/>
                      <a:pt x="923925" y="0"/>
                    </a:cubicBezTo>
                    <a:cubicBezTo>
                      <a:pt x="1433417" y="0"/>
                      <a:pt x="1847850" y="414433"/>
                      <a:pt x="1847850" y="923925"/>
                    </a:cubicBezTo>
                    <a:cubicBezTo>
                      <a:pt x="1847850" y="1433417"/>
                      <a:pt x="1433417" y="1847850"/>
                      <a:pt x="923925" y="1847850"/>
                    </a:cubicBezTo>
                    <a:close/>
                    <a:moveTo>
                      <a:pt x="923925" y="142875"/>
                    </a:moveTo>
                    <a:cubicBezTo>
                      <a:pt x="493300" y="142875"/>
                      <a:pt x="142875" y="493300"/>
                      <a:pt x="142875" y="923925"/>
                    </a:cubicBezTo>
                    <a:cubicBezTo>
                      <a:pt x="142875" y="1354550"/>
                      <a:pt x="493300" y="1704975"/>
                      <a:pt x="923925" y="1704975"/>
                    </a:cubicBezTo>
                    <a:cubicBezTo>
                      <a:pt x="1354550" y="1704975"/>
                      <a:pt x="1704975" y="1354550"/>
                      <a:pt x="1704975" y="923925"/>
                    </a:cubicBezTo>
                    <a:cubicBezTo>
                      <a:pt x="1704975" y="493300"/>
                      <a:pt x="1354550" y="142875"/>
                      <a:pt x="92392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6"/>
              <p:cNvSpPr/>
              <p:nvPr/>
            </p:nvSpPr>
            <p:spPr>
              <a:xfrm>
                <a:off x="5181600" y="1162050"/>
                <a:ext cx="1847850" cy="1847850"/>
              </a:xfrm>
              <a:custGeom>
                <a:avLst/>
                <a:gdLst/>
                <a:ahLst/>
                <a:cxnLst/>
                <a:rect l="l" t="t" r="r" b="b"/>
                <a:pathLst>
                  <a:path w="1847850" h="1847850" extrusionOk="0">
                    <a:moveTo>
                      <a:pt x="923925" y="1847850"/>
                    </a:moveTo>
                    <a:cubicBezTo>
                      <a:pt x="414433" y="1847850"/>
                      <a:pt x="0" y="1433417"/>
                      <a:pt x="0" y="923925"/>
                    </a:cubicBezTo>
                    <a:cubicBezTo>
                      <a:pt x="0" y="414433"/>
                      <a:pt x="414433" y="0"/>
                      <a:pt x="923925" y="0"/>
                    </a:cubicBezTo>
                    <a:cubicBezTo>
                      <a:pt x="1433417" y="0"/>
                      <a:pt x="1847850" y="414433"/>
                      <a:pt x="1847850" y="923925"/>
                    </a:cubicBezTo>
                    <a:cubicBezTo>
                      <a:pt x="1847850" y="1433417"/>
                      <a:pt x="1433417" y="1847850"/>
                      <a:pt x="923925" y="1847850"/>
                    </a:cubicBezTo>
                    <a:close/>
                    <a:moveTo>
                      <a:pt x="923925" y="142875"/>
                    </a:moveTo>
                    <a:cubicBezTo>
                      <a:pt x="493300" y="142875"/>
                      <a:pt x="142875" y="493300"/>
                      <a:pt x="142875" y="923925"/>
                    </a:cubicBezTo>
                    <a:cubicBezTo>
                      <a:pt x="142875" y="1354550"/>
                      <a:pt x="493300" y="1704975"/>
                      <a:pt x="923925" y="1704975"/>
                    </a:cubicBezTo>
                    <a:cubicBezTo>
                      <a:pt x="1354550" y="1704975"/>
                      <a:pt x="1704975" y="1354550"/>
                      <a:pt x="1704975" y="923925"/>
                    </a:cubicBezTo>
                    <a:cubicBezTo>
                      <a:pt x="1704975" y="493300"/>
                      <a:pt x="1354550" y="142875"/>
                      <a:pt x="92392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6"/>
              <p:cNvSpPr/>
              <p:nvPr/>
            </p:nvSpPr>
            <p:spPr>
              <a:xfrm>
                <a:off x="4572000" y="2466975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200" extrusionOk="0">
                    <a:moveTo>
                      <a:pt x="385763" y="457200"/>
                    </a:moveTo>
                    <a:cubicBezTo>
                      <a:pt x="346329" y="457200"/>
                      <a:pt x="314325" y="425196"/>
                      <a:pt x="314325" y="385763"/>
                    </a:cubicBezTo>
                    <a:lnTo>
                      <a:pt x="314325" y="142875"/>
                    </a:lnTo>
                    <a:lnTo>
                      <a:pt x="71438" y="142875"/>
                    </a:lnTo>
                    <a:cubicBezTo>
                      <a:pt x="32004" y="142875"/>
                      <a:pt x="0" y="110871"/>
                      <a:pt x="0" y="71438"/>
                    </a:cubicBezTo>
                    <a:cubicBezTo>
                      <a:pt x="0" y="32004"/>
                      <a:pt x="32004" y="0"/>
                      <a:pt x="71438" y="0"/>
                    </a:cubicBezTo>
                    <a:lnTo>
                      <a:pt x="385763" y="0"/>
                    </a:lnTo>
                    <a:cubicBezTo>
                      <a:pt x="425196" y="0"/>
                      <a:pt x="457200" y="32004"/>
                      <a:pt x="457200" y="71438"/>
                    </a:cubicBezTo>
                    <a:lnTo>
                      <a:pt x="457200" y="385763"/>
                    </a:lnTo>
                    <a:cubicBezTo>
                      <a:pt x="457200" y="425196"/>
                      <a:pt x="425196" y="457200"/>
                      <a:pt x="385763" y="457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6"/>
              <p:cNvSpPr/>
              <p:nvPr/>
            </p:nvSpPr>
            <p:spPr>
              <a:xfrm>
                <a:off x="7420408" y="3106536"/>
                <a:ext cx="570442" cy="417237"/>
              </a:xfrm>
              <a:custGeom>
                <a:avLst/>
                <a:gdLst/>
                <a:ahLst/>
                <a:cxnLst/>
                <a:rect l="l" t="t" r="r" b="b"/>
                <a:pathLst>
                  <a:path w="570442" h="417237" extrusionOk="0">
                    <a:moveTo>
                      <a:pt x="345800" y="417238"/>
                    </a:moveTo>
                    <a:cubicBezTo>
                      <a:pt x="333989" y="417238"/>
                      <a:pt x="322083" y="414285"/>
                      <a:pt x="311034" y="408189"/>
                    </a:cubicBezTo>
                    <a:lnTo>
                      <a:pt x="36619" y="254932"/>
                    </a:lnTo>
                    <a:cubicBezTo>
                      <a:pt x="2138" y="235691"/>
                      <a:pt x="-10149" y="192162"/>
                      <a:pt x="9091" y="157777"/>
                    </a:cubicBezTo>
                    <a:cubicBezTo>
                      <a:pt x="28332" y="123296"/>
                      <a:pt x="71861" y="111009"/>
                      <a:pt x="106247" y="130249"/>
                    </a:cubicBezTo>
                    <a:lnTo>
                      <a:pt x="318273" y="248645"/>
                    </a:lnTo>
                    <a:lnTo>
                      <a:pt x="436669" y="36619"/>
                    </a:lnTo>
                    <a:cubicBezTo>
                      <a:pt x="455909" y="2138"/>
                      <a:pt x="499439" y="-10149"/>
                      <a:pt x="533824" y="9091"/>
                    </a:cubicBezTo>
                    <a:cubicBezTo>
                      <a:pt x="568304" y="28332"/>
                      <a:pt x="580591" y="71861"/>
                      <a:pt x="561351" y="106246"/>
                    </a:cubicBezTo>
                    <a:lnTo>
                      <a:pt x="408094" y="380662"/>
                    </a:lnTo>
                    <a:cubicBezTo>
                      <a:pt x="395044" y="404093"/>
                      <a:pt x="370756" y="417238"/>
                      <a:pt x="345705" y="4172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6"/>
              <p:cNvSpPr/>
              <p:nvPr/>
            </p:nvSpPr>
            <p:spPr>
              <a:xfrm>
                <a:off x="5459493" y="5126118"/>
                <a:ext cx="420334" cy="568211"/>
              </a:xfrm>
              <a:custGeom>
                <a:avLst/>
                <a:gdLst/>
                <a:ahLst/>
                <a:cxnLst/>
                <a:rect l="l" t="t" r="r" b="b"/>
                <a:pathLst>
                  <a:path w="420334" h="568211" extrusionOk="0">
                    <a:moveTo>
                      <a:pt x="219406" y="568212"/>
                    </a:moveTo>
                    <a:cubicBezTo>
                      <a:pt x="193879" y="568212"/>
                      <a:pt x="169210" y="554496"/>
                      <a:pt x="156351" y="530398"/>
                    </a:cubicBezTo>
                    <a:lnTo>
                      <a:pt x="8428" y="253030"/>
                    </a:lnTo>
                    <a:cubicBezTo>
                      <a:pt x="-10146" y="218168"/>
                      <a:pt x="2998" y="174925"/>
                      <a:pt x="37860" y="156351"/>
                    </a:cubicBezTo>
                    <a:lnTo>
                      <a:pt x="315228" y="8428"/>
                    </a:lnTo>
                    <a:cubicBezTo>
                      <a:pt x="350089" y="-10146"/>
                      <a:pt x="393333" y="2998"/>
                      <a:pt x="411907" y="37860"/>
                    </a:cubicBezTo>
                    <a:cubicBezTo>
                      <a:pt x="430480" y="72721"/>
                      <a:pt x="417336" y="115965"/>
                      <a:pt x="382474" y="134539"/>
                    </a:cubicBezTo>
                    <a:lnTo>
                      <a:pt x="168162" y="248839"/>
                    </a:lnTo>
                    <a:lnTo>
                      <a:pt x="282462" y="463151"/>
                    </a:lnTo>
                    <a:cubicBezTo>
                      <a:pt x="301036" y="498013"/>
                      <a:pt x="287891" y="541256"/>
                      <a:pt x="253030" y="559830"/>
                    </a:cubicBezTo>
                    <a:cubicBezTo>
                      <a:pt x="242362" y="565545"/>
                      <a:pt x="230836" y="568212"/>
                      <a:pt x="219502" y="568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57" name="Google Shape;1957;p6"/>
              <p:cNvGrpSpPr/>
              <p:nvPr/>
            </p:nvGrpSpPr>
            <p:grpSpPr>
              <a:xfrm>
                <a:off x="5658516" y="1561718"/>
                <a:ext cx="880395" cy="1090422"/>
                <a:chOff x="5658516" y="1561718"/>
                <a:chExt cx="880395" cy="1090422"/>
              </a:xfrm>
            </p:grpSpPr>
            <p:sp>
              <p:nvSpPr>
                <p:cNvPr id="1958" name="Google Shape;1958;p6"/>
                <p:cNvSpPr/>
                <p:nvPr/>
              </p:nvSpPr>
              <p:spPr>
                <a:xfrm>
                  <a:off x="5658516" y="1561718"/>
                  <a:ext cx="880395" cy="1090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395" h="1090422" extrusionOk="0">
                      <a:moveTo>
                        <a:pt x="808958" y="1090422"/>
                      </a:moveTo>
                      <a:lnTo>
                        <a:pt x="71438" y="1090422"/>
                      </a:lnTo>
                      <a:cubicBezTo>
                        <a:pt x="32004" y="1090422"/>
                        <a:pt x="0" y="1058418"/>
                        <a:pt x="0" y="1018985"/>
                      </a:cubicBezTo>
                      <a:lnTo>
                        <a:pt x="0" y="71438"/>
                      </a:ln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808958" y="0"/>
                      </a:lnTo>
                      <a:cubicBezTo>
                        <a:pt x="848392" y="0"/>
                        <a:pt x="880396" y="32004"/>
                        <a:pt x="880396" y="71438"/>
                      </a:cubicBezTo>
                      <a:lnTo>
                        <a:pt x="880396" y="1018985"/>
                      </a:lnTo>
                      <a:cubicBezTo>
                        <a:pt x="880396" y="1058418"/>
                        <a:pt x="848392" y="1090422"/>
                        <a:pt x="808958" y="1090422"/>
                      </a:cubicBezTo>
                      <a:close/>
                      <a:moveTo>
                        <a:pt x="142875" y="947547"/>
                      </a:moveTo>
                      <a:lnTo>
                        <a:pt x="737521" y="947547"/>
                      </a:lnTo>
                      <a:lnTo>
                        <a:pt x="737521" y="142875"/>
                      </a:lnTo>
                      <a:lnTo>
                        <a:pt x="142875" y="142875"/>
                      </a:lnTo>
                      <a:lnTo>
                        <a:pt x="142875" y="94754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9" name="Google Shape;1959;p6"/>
                <p:cNvSpPr/>
                <p:nvPr/>
              </p:nvSpPr>
              <p:spPr>
                <a:xfrm>
                  <a:off x="5886545" y="1795748"/>
                  <a:ext cx="428339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142875" extrusionOk="0">
                      <a:moveTo>
                        <a:pt x="356902" y="142875"/>
                      </a:moveTo>
                      <a:lnTo>
                        <a:pt x="71438" y="142875"/>
                      </a:lnTo>
                      <a:cubicBezTo>
                        <a:pt x="32004" y="142875"/>
                        <a:pt x="0" y="110871"/>
                        <a:pt x="0" y="71438"/>
                      </a:cubicBez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356902" y="0"/>
                      </a:lnTo>
                      <a:cubicBezTo>
                        <a:pt x="396335" y="0"/>
                        <a:pt x="428339" y="32004"/>
                        <a:pt x="428339" y="71438"/>
                      </a:cubicBezTo>
                      <a:cubicBezTo>
                        <a:pt x="428339" y="110871"/>
                        <a:pt x="396335" y="142875"/>
                        <a:pt x="356902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0" name="Google Shape;1960;p6"/>
                <p:cNvSpPr/>
                <p:nvPr/>
              </p:nvSpPr>
              <p:spPr>
                <a:xfrm>
                  <a:off x="5886545" y="2021681"/>
                  <a:ext cx="428339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142875" extrusionOk="0">
                      <a:moveTo>
                        <a:pt x="356902" y="142875"/>
                      </a:moveTo>
                      <a:lnTo>
                        <a:pt x="71438" y="142875"/>
                      </a:lnTo>
                      <a:cubicBezTo>
                        <a:pt x="32004" y="142875"/>
                        <a:pt x="0" y="110871"/>
                        <a:pt x="0" y="71438"/>
                      </a:cubicBez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356902" y="0"/>
                      </a:lnTo>
                      <a:cubicBezTo>
                        <a:pt x="396335" y="0"/>
                        <a:pt x="428339" y="32004"/>
                        <a:pt x="428339" y="71438"/>
                      </a:cubicBezTo>
                      <a:cubicBezTo>
                        <a:pt x="428339" y="110871"/>
                        <a:pt x="396335" y="142875"/>
                        <a:pt x="356902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6"/>
                <p:cNvSpPr/>
                <p:nvPr/>
              </p:nvSpPr>
              <p:spPr>
                <a:xfrm>
                  <a:off x="5886450" y="2247709"/>
                  <a:ext cx="234886" cy="14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86" h="142874" extrusionOk="0">
                      <a:moveTo>
                        <a:pt x="163449" y="142875"/>
                      </a:moveTo>
                      <a:lnTo>
                        <a:pt x="71438" y="142875"/>
                      </a:lnTo>
                      <a:cubicBezTo>
                        <a:pt x="32004" y="142875"/>
                        <a:pt x="0" y="110871"/>
                        <a:pt x="0" y="71438"/>
                      </a:cubicBez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163449" y="0"/>
                      </a:lnTo>
                      <a:cubicBezTo>
                        <a:pt x="202883" y="0"/>
                        <a:pt x="234887" y="32004"/>
                        <a:pt x="234887" y="71438"/>
                      </a:cubicBezTo>
                      <a:cubicBezTo>
                        <a:pt x="234887" y="110871"/>
                        <a:pt x="202883" y="142875"/>
                        <a:pt x="163449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62" name="Google Shape;1962;p6"/>
              <p:cNvSpPr/>
              <p:nvPr/>
            </p:nvSpPr>
            <p:spPr>
              <a:xfrm>
                <a:off x="7226814" y="4043159"/>
                <a:ext cx="600080" cy="1126343"/>
              </a:xfrm>
              <a:custGeom>
                <a:avLst/>
                <a:gdLst/>
                <a:ahLst/>
                <a:cxnLst/>
                <a:rect l="l" t="t" r="r" b="b"/>
                <a:pathLst>
                  <a:path w="600080" h="1126343" extrusionOk="0">
                    <a:moveTo>
                      <a:pt x="226689" y="1126248"/>
                    </a:moveTo>
                    <a:cubicBezTo>
                      <a:pt x="213735" y="1126248"/>
                      <a:pt x="200686" y="1122724"/>
                      <a:pt x="188874" y="1115389"/>
                    </a:cubicBezTo>
                    <a:cubicBezTo>
                      <a:pt x="155442" y="1094435"/>
                      <a:pt x="145250" y="1050429"/>
                      <a:pt x="166110" y="1016996"/>
                    </a:cubicBezTo>
                    <a:lnTo>
                      <a:pt x="399758" y="643235"/>
                    </a:lnTo>
                    <a:lnTo>
                      <a:pt x="71431" y="643235"/>
                    </a:lnTo>
                    <a:cubicBezTo>
                      <a:pt x="44761" y="643235"/>
                      <a:pt x="20282" y="628376"/>
                      <a:pt x="7995" y="604659"/>
                    </a:cubicBezTo>
                    <a:cubicBezTo>
                      <a:pt x="-4293" y="580942"/>
                      <a:pt x="-2292" y="552367"/>
                      <a:pt x="13138" y="530554"/>
                    </a:cubicBezTo>
                    <a:lnTo>
                      <a:pt x="366802" y="30206"/>
                    </a:lnTo>
                    <a:cubicBezTo>
                      <a:pt x="389566" y="-1988"/>
                      <a:pt x="434143" y="-9704"/>
                      <a:pt x="466338" y="13156"/>
                    </a:cubicBezTo>
                    <a:cubicBezTo>
                      <a:pt x="498532" y="35921"/>
                      <a:pt x="506248" y="80498"/>
                      <a:pt x="483483" y="112693"/>
                    </a:cubicBezTo>
                    <a:lnTo>
                      <a:pt x="209448" y="500360"/>
                    </a:lnTo>
                    <a:lnTo>
                      <a:pt x="528631" y="500360"/>
                    </a:lnTo>
                    <a:cubicBezTo>
                      <a:pt x="554635" y="500360"/>
                      <a:pt x="578542" y="514457"/>
                      <a:pt x="591115" y="537127"/>
                    </a:cubicBezTo>
                    <a:cubicBezTo>
                      <a:pt x="603688" y="559796"/>
                      <a:pt x="603022" y="587609"/>
                      <a:pt x="589210" y="609612"/>
                    </a:cubicBezTo>
                    <a:lnTo>
                      <a:pt x="287268" y="1092720"/>
                    </a:lnTo>
                    <a:cubicBezTo>
                      <a:pt x="273742" y="1114437"/>
                      <a:pt x="250406" y="1126343"/>
                      <a:pt x="226594" y="11263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63" name="Google Shape;1963;p6"/>
              <p:cNvGrpSpPr/>
              <p:nvPr/>
            </p:nvGrpSpPr>
            <p:grpSpPr>
              <a:xfrm>
                <a:off x="3928395" y="3911917"/>
                <a:ext cx="1381791" cy="1375219"/>
                <a:chOff x="3928395" y="3911917"/>
                <a:chExt cx="1381791" cy="1375219"/>
              </a:xfrm>
            </p:grpSpPr>
            <p:sp>
              <p:nvSpPr>
                <p:cNvPr id="1964" name="Google Shape;1964;p6"/>
                <p:cNvSpPr/>
                <p:nvPr/>
              </p:nvSpPr>
              <p:spPr>
                <a:xfrm>
                  <a:off x="4779464" y="3979079"/>
                  <a:ext cx="464968" cy="477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968" h="477096" extrusionOk="0">
                      <a:moveTo>
                        <a:pt x="393563" y="477097"/>
                      </a:moveTo>
                      <a:cubicBezTo>
                        <a:pt x="364797" y="477097"/>
                        <a:pt x="337651" y="459571"/>
                        <a:pt x="326792" y="431091"/>
                      </a:cubicBezTo>
                      <a:cubicBezTo>
                        <a:pt x="276500" y="299551"/>
                        <a:pt x="173249" y="192395"/>
                        <a:pt x="43519" y="137245"/>
                      </a:cubicBezTo>
                      <a:cubicBezTo>
                        <a:pt x="7229" y="121814"/>
                        <a:pt x="-9726" y="79809"/>
                        <a:pt x="5705" y="43519"/>
                      </a:cubicBezTo>
                      <a:cubicBezTo>
                        <a:pt x="21135" y="7229"/>
                        <a:pt x="63140" y="-9726"/>
                        <a:pt x="99431" y="5705"/>
                      </a:cubicBezTo>
                      <a:cubicBezTo>
                        <a:pt x="264689" y="75999"/>
                        <a:pt x="396230" y="212397"/>
                        <a:pt x="460238" y="380037"/>
                      </a:cubicBezTo>
                      <a:cubicBezTo>
                        <a:pt x="474335" y="416899"/>
                        <a:pt x="455856" y="458142"/>
                        <a:pt x="418994" y="472239"/>
                      </a:cubicBezTo>
                      <a:cubicBezTo>
                        <a:pt x="410612" y="475478"/>
                        <a:pt x="401945" y="477001"/>
                        <a:pt x="393563" y="47700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6"/>
                <p:cNvSpPr/>
                <p:nvPr/>
              </p:nvSpPr>
              <p:spPr>
                <a:xfrm>
                  <a:off x="4326563" y="3911917"/>
                  <a:ext cx="364213" cy="97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3" h="974597" extrusionOk="0">
                      <a:moveTo>
                        <a:pt x="71415" y="974598"/>
                      </a:moveTo>
                      <a:cubicBezTo>
                        <a:pt x="53031" y="974598"/>
                        <a:pt x="34553" y="967549"/>
                        <a:pt x="20646" y="953357"/>
                      </a:cubicBezTo>
                      <a:cubicBezTo>
                        <a:pt x="-7071" y="925258"/>
                        <a:pt x="-6881" y="880110"/>
                        <a:pt x="21218" y="852297"/>
                      </a:cubicBezTo>
                      <a:lnTo>
                        <a:pt x="221338" y="654367"/>
                      </a:lnTo>
                      <a:lnTo>
                        <a:pt x="221338" y="71438"/>
                      </a:lnTo>
                      <a:cubicBezTo>
                        <a:pt x="221338" y="32004"/>
                        <a:pt x="253342" y="0"/>
                        <a:pt x="292776" y="0"/>
                      </a:cubicBezTo>
                      <a:cubicBezTo>
                        <a:pt x="332209" y="0"/>
                        <a:pt x="364213" y="32004"/>
                        <a:pt x="364213" y="71438"/>
                      </a:cubicBezTo>
                      <a:lnTo>
                        <a:pt x="364213" y="684181"/>
                      </a:lnTo>
                      <a:cubicBezTo>
                        <a:pt x="364213" y="703231"/>
                        <a:pt x="356593" y="721519"/>
                        <a:pt x="342972" y="734949"/>
                      </a:cubicBezTo>
                      <a:lnTo>
                        <a:pt x="121707" y="953833"/>
                      </a:lnTo>
                      <a:cubicBezTo>
                        <a:pt x="107800" y="967645"/>
                        <a:pt x="89607" y="974503"/>
                        <a:pt x="71510" y="97450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6"/>
                <p:cNvSpPr/>
                <p:nvPr/>
              </p:nvSpPr>
              <p:spPr>
                <a:xfrm>
                  <a:off x="4547806" y="5117306"/>
                  <a:ext cx="142875" cy="16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5" h="169830" extrusionOk="0">
                      <a:moveTo>
                        <a:pt x="71438" y="169831"/>
                      </a:moveTo>
                      <a:cubicBezTo>
                        <a:pt x="32004" y="169831"/>
                        <a:pt x="0" y="137827"/>
                        <a:pt x="0" y="98393"/>
                      </a:cubicBezTo>
                      <a:lnTo>
                        <a:pt x="0" y="71438"/>
                      </a:lnTo>
                      <a:cubicBezTo>
                        <a:pt x="0" y="32004"/>
                        <a:pt x="32004" y="0"/>
                        <a:pt x="71438" y="0"/>
                      </a:cubicBezTo>
                      <a:cubicBezTo>
                        <a:pt x="110871" y="0"/>
                        <a:pt x="142875" y="32004"/>
                        <a:pt x="142875" y="71438"/>
                      </a:cubicBezTo>
                      <a:lnTo>
                        <a:pt x="142875" y="98393"/>
                      </a:lnTo>
                      <a:cubicBezTo>
                        <a:pt x="142875" y="137827"/>
                        <a:pt x="110871" y="169831"/>
                        <a:pt x="71438" y="1698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7" name="Google Shape;1967;p6"/>
                <p:cNvSpPr/>
                <p:nvPr/>
              </p:nvSpPr>
              <p:spPr>
                <a:xfrm>
                  <a:off x="3928395" y="4524756"/>
                  <a:ext cx="169830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30" h="142875" extrusionOk="0">
                      <a:moveTo>
                        <a:pt x="98393" y="142875"/>
                      </a:moveTo>
                      <a:lnTo>
                        <a:pt x="71438" y="142875"/>
                      </a:lnTo>
                      <a:cubicBezTo>
                        <a:pt x="32004" y="142875"/>
                        <a:pt x="0" y="110871"/>
                        <a:pt x="0" y="71438"/>
                      </a:cubicBez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98393" y="0"/>
                      </a:lnTo>
                      <a:cubicBezTo>
                        <a:pt x="137827" y="0"/>
                        <a:pt x="169831" y="32004"/>
                        <a:pt x="169831" y="71438"/>
                      </a:cubicBezTo>
                      <a:cubicBezTo>
                        <a:pt x="169831" y="110871"/>
                        <a:pt x="137827" y="142875"/>
                        <a:pt x="98393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8" name="Google Shape;1968;p6"/>
                <p:cNvSpPr/>
                <p:nvPr/>
              </p:nvSpPr>
              <p:spPr>
                <a:xfrm>
                  <a:off x="5140356" y="4524756"/>
                  <a:ext cx="169830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30" h="142875" extrusionOk="0">
                      <a:moveTo>
                        <a:pt x="98393" y="142875"/>
                      </a:moveTo>
                      <a:lnTo>
                        <a:pt x="71438" y="142875"/>
                      </a:lnTo>
                      <a:cubicBezTo>
                        <a:pt x="32004" y="142875"/>
                        <a:pt x="0" y="110871"/>
                        <a:pt x="0" y="71438"/>
                      </a:cubicBez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98393" y="0"/>
                      </a:lnTo>
                      <a:cubicBezTo>
                        <a:pt x="137827" y="0"/>
                        <a:pt x="169831" y="32004"/>
                        <a:pt x="169831" y="71438"/>
                      </a:cubicBezTo>
                      <a:cubicBezTo>
                        <a:pt x="169831" y="110871"/>
                        <a:pt x="137827" y="142875"/>
                        <a:pt x="98393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6"/>
                <p:cNvSpPr/>
                <p:nvPr/>
              </p:nvSpPr>
              <p:spPr>
                <a:xfrm>
                  <a:off x="4109870" y="4086629"/>
                  <a:ext cx="161972" cy="16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72" h="161996" extrusionOk="0">
                      <a:moveTo>
                        <a:pt x="90464" y="161996"/>
                      </a:moveTo>
                      <a:cubicBezTo>
                        <a:pt x="72176" y="161996"/>
                        <a:pt x="53888" y="155043"/>
                        <a:pt x="39981" y="141042"/>
                      </a:cubicBezTo>
                      <a:lnTo>
                        <a:pt x="20931" y="121992"/>
                      </a:lnTo>
                      <a:cubicBezTo>
                        <a:pt x="-6977" y="94083"/>
                        <a:pt x="-6977" y="48840"/>
                        <a:pt x="20931" y="20931"/>
                      </a:cubicBezTo>
                      <a:cubicBezTo>
                        <a:pt x="48839" y="-6977"/>
                        <a:pt x="94083" y="-6977"/>
                        <a:pt x="121991" y="20931"/>
                      </a:cubicBezTo>
                      <a:lnTo>
                        <a:pt x="141041" y="39981"/>
                      </a:lnTo>
                      <a:cubicBezTo>
                        <a:pt x="168950" y="67890"/>
                        <a:pt x="168950" y="113133"/>
                        <a:pt x="141041" y="141042"/>
                      </a:cubicBezTo>
                      <a:cubicBezTo>
                        <a:pt x="127135" y="154948"/>
                        <a:pt x="108847" y="161996"/>
                        <a:pt x="90559" y="16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6"/>
                <p:cNvSpPr/>
                <p:nvPr/>
              </p:nvSpPr>
              <p:spPr>
                <a:xfrm>
                  <a:off x="4966835" y="4943689"/>
                  <a:ext cx="161972" cy="16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72" h="161996" extrusionOk="0">
                      <a:moveTo>
                        <a:pt x="90464" y="161996"/>
                      </a:moveTo>
                      <a:cubicBezTo>
                        <a:pt x="72176" y="161996"/>
                        <a:pt x="53888" y="155043"/>
                        <a:pt x="39981" y="141041"/>
                      </a:cubicBezTo>
                      <a:lnTo>
                        <a:pt x="20931" y="121991"/>
                      </a:lnTo>
                      <a:cubicBezTo>
                        <a:pt x="-6977" y="94083"/>
                        <a:pt x="-6977" y="48839"/>
                        <a:pt x="20931" y="20931"/>
                      </a:cubicBezTo>
                      <a:cubicBezTo>
                        <a:pt x="48839" y="-6977"/>
                        <a:pt x="94083" y="-6977"/>
                        <a:pt x="121991" y="20931"/>
                      </a:cubicBezTo>
                      <a:lnTo>
                        <a:pt x="141041" y="39981"/>
                      </a:lnTo>
                      <a:cubicBezTo>
                        <a:pt x="168950" y="67889"/>
                        <a:pt x="168950" y="113133"/>
                        <a:pt x="141041" y="141041"/>
                      </a:cubicBezTo>
                      <a:cubicBezTo>
                        <a:pt x="127135" y="154948"/>
                        <a:pt x="108847" y="161996"/>
                        <a:pt x="90559" y="16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1" name="Google Shape;1971;p6"/>
                <p:cNvSpPr/>
                <p:nvPr/>
              </p:nvSpPr>
              <p:spPr>
                <a:xfrm>
                  <a:off x="4109870" y="4943689"/>
                  <a:ext cx="161972" cy="16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72" h="161996" extrusionOk="0">
                      <a:moveTo>
                        <a:pt x="71414" y="161996"/>
                      </a:moveTo>
                      <a:cubicBezTo>
                        <a:pt x="53126" y="161996"/>
                        <a:pt x="34838" y="155043"/>
                        <a:pt x="20931" y="141041"/>
                      </a:cubicBezTo>
                      <a:cubicBezTo>
                        <a:pt x="-6977" y="113133"/>
                        <a:pt x="-6977" y="67889"/>
                        <a:pt x="20931" y="39981"/>
                      </a:cubicBezTo>
                      <a:lnTo>
                        <a:pt x="39981" y="20931"/>
                      </a:lnTo>
                      <a:cubicBezTo>
                        <a:pt x="67889" y="-6977"/>
                        <a:pt x="113133" y="-6977"/>
                        <a:pt x="141041" y="20931"/>
                      </a:cubicBezTo>
                      <a:cubicBezTo>
                        <a:pt x="168950" y="48839"/>
                        <a:pt x="168950" y="94083"/>
                        <a:pt x="141041" y="121991"/>
                      </a:cubicBezTo>
                      <a:lnTo>
                        <a:pt x="121991" y="141041"/>
                      </a:lnTo>
                      <a:cubicBezTo>
                        <a:pt x="108085" y="155043"/>
                        <a:pt x="89797" y="161996"/>
                        <a:pt x="71509" y="16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972" name="Google Shape;1972;p6"/>
          <p:cNvGrpSpPr/>
          <p:nvPr/>
        </p:nvGrpSpPr>
        <p:grpSpPr>
          <a:xfrm>
            <a:off x="8992710" y="1876459"/>
            <a:ext cx="552348" cy="552348"/>
            <a:chOff x="9027525" y="1788727"/>
            <a:chExt cx="640080" cy="640080"/>
          </a:xfrm>
        </p:grpSpPr>
        <p:sp>
          <p:nvSpPr>
            <p:cNvPr id="1973" name="Google Shape;1973;p6"/>
            <p:cNvSpPr/>
            <p:nvPr/>
          </p:nvSpPr>
          <p:spPr>
            <a:xfrm>
              <a:off x="9027525" y="1788727"/>
              <a:ext cx="640080" cy="6400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4" name="Google Shape;1974;p6"/>
            <p:cNvGrpSpPr/>
            <p:nvPr/>
          </p:nvGrpSpPr>
          <p:grpSpPr>
            <a:xfrm>
              <a:off x="9105537" y="1868609"/>
              <a:ext cx="484057" cy="480317"/>
              <a:chOff x="3795712" y="1147762"/>
              <a:chExt cx="4598193" cy="4562665"/>
            </a:xfrm>
          </p:grpSpPr>
          <p:grpSp>
            <p:nvGrpSpPr>
              <p:cNvPr id="1975" name="Google Shape;1975;p6"/>
              <p:cNvGrpSpPr/>
              <p:nvPr/>
            </p:nvGrpSpPr>
            <p:grpSpPr>
              <a:xfrm>
                <a:off x="4146615" y="3395662"/>
                <a:ext cx="3793897" cy="2314765"/>
                <a:chOff x="4146615" y="3395662"/>
                <a:chExt cx="3793897" cy="2314765"/>
              </a:xfrm>
            </p:grpSpPr>
            <p:sp>
              <p:nvSpPr>
                <p:cNvPr id="1976" name="Google Shape;1976;p6"/>
                <p:cNvSpPr/>
                <p:nvPr/>
              </p:nvSpPr>
              <p:spPr>
                <a:xfrm>
                  <a:off x="5610224" y="3395662"/>
                  <a:ext cx="866775" cy="86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775" h="866775" extrusionOk="0">
                      <a:moveTo>
                        <a:pt x="433388" y="866775"/>
                      </a:moveTo>
                      <a:cubicBezTo>
                        <a:pt x="194405" y="866775"/>
                        <a:pt x="0" y="672370"/>
                        <a:pt x="0" y="433388"/>
                      </a:cubicBezTo>
                      <a:cubicBezTo>
                        <a:pt x="0" y="194405"/>
                        <a:pt x="194405" y="0"/>
                        <a:pt x="433388" y="0"/>
                      </a:cubicBezTo>
                      <a:cubicBezTo>
                        <a:pt x="672370" y="0"/>
                        <a:pt x="866775" y="194405"/>
                        <a:pt x="866775" y="433388"/>
                      </a:cubicBezTo>
                      <a:cubicBezTo>
                        <a:pt x="866775" y="672370"/>
                        <a:pt x="672370" y="866775"/>
                        <a:pt x="433388" y="866775"/>
                      </a:cubicBezTo>
                      <a:close/>
                      <a:moveTo>
                        <a:pt x="433388" y="142875"/>
                      </a:moveTo>
                      <a:cubicBezTo>
                        <a:pt x="273177" y="142875"/>
                        <a:pt x="142875" y="273177"/>
                        <a:pt x="142875" y="433388"/>
                      </a:cubicBezTo>
                      <a:cubicBezTo>
                        <a:pt x="142875" y="593598"/>
                        <a:pt x="273177" y="723900"/>
                        <a:pt x="433388" y="723900"/>
                      </a:cubicBezTo>
                      <a:cubicBezTo>
                        <a:pt x="593598" y="723900"/>
                        <a:pt x="723900" y="593598"/>
                        <a:pt x="723900" y="433388"/>
                      </a:cubicBezTo>
                      <a:cubicBezTo>
                        <a:pt x="723900" y="273177"/>
                        <a:pt x="593598" y="142875"/>
                        <a:pt x="433388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6"/>
                <p:cNvSpPr/>
                <p:nvPr/>
              </p:nvSpPr>
              <p:spPr>
                <a:xfrm>
                  <a:off x="4146615" y="4008606"/>
                  <a:ext cx="3793897" cy="1701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97" h="1701821" extrusionOk="0">
                      <a:moveTo>
                        <a:pt x="2363721" y="1701631"/>
                      </a:moveTo>
                      <a:cubicBezTo>
                        <a:pt x="2325050" y="1701631"/>
                        <a:pt x="2293237" y="1670675"/>
                        <a:pt x="2292379" y="1631813"/>
                      </a:cubicBezTo>
                      <a:lnTo>
                        <a:pt x="2273329" y="774563"/>
                      </a:lnTo>
                      <a:cubicBezTo>
                        <a:pt x="2272472" y="735225"/>
                        <a:pt x="2303523" y="702649"/>
                        <a:pt x="2342766" y="701601"/>
                      </a:cubicBezTo>
                      <a:lnTo>
                        <a:pt x="2769487" y="689981"/>
                      </a:lnTo>
                      <a:cubicBezTo>
                        <a:pt x="2829589" y="685599"/>
                        <a:pt x="2887501" y="669978"/>
                        <a:pt x="2941698" y="643689"/>
                      </a:cubicBezTo>
                      <a:lnTo>
                        <a:pt x="3595685" y="326030"/>
                      </a:lnTo>
                      <a:cubicBezTo>
                        <a:pt x="3619879" y="314505"/>
                        <a:pt x="3637500" y="294598"/>
                        <a:pt x="3645882" y="269738"/>
                      </a:cubicBezTo>
                      <a:cubicBezTo>
                        <a:pt x="3654264" y="244877"/>
                        <a:pt x="3652263" y="218303"/>
                        <a:pt x="3640167" y="194966"/>
                      </a:cubicBezTo>
                      <a:cubicBezTo>
                        <a:pt x="3616640" y="149437"/>
                        <a:pt x="3561681" y="130387"/>
                        <a:pt x="3515008" y="151533"/>
                      </a:cubicBezTo>
                      <a:lnTo>
                        <a:pt x="2967702" y="407374"/>
                      </a:lnTo>
                      <a:cubicBezTo>
                        <a:pt x="2875119" y="450617"/>
                        <a:pt x="2772439" y="470334"/>
                        <a:pt x="2670427" y="464333"/>
                      </a:cubicBezTo>
                      <a:lnTo>
                        <a:pt x="1123566" y="464333"/>
                      </a:lnTo>
                      <a:cubicBezTo>
                        <a:pt x="1021554" y="470334"/>
                        <a:pt x="918874" y="450617"/>
                        <a:pt x="826291" y="407374"/>
                      </a:cubicBezTo>
                      <a:lnTo>
                        <a:pt x="278223" y="151247"/>
                      </a:lnTo>
                      <a:cubicBezTo>
                        <a:pt x="232217" y="130387"/>
                        <a:pt x="177258" y="149437"/>
                        <a:pt x="153731" y="194966"/>
                      </a:cubicBezTo>
                      <a:cubicBezTo>
                        <a:pt x="141729" y="218303"/>
                        <a:pt x="139634" y="244782"/>
                        <a:pt x="148016" y="269738"/>
                      </a:cubicBezTo>
                      <a:cubicBezTo>
                        <a:pt x="156398" y="294598"/>
                        <a:pt x="174019" y="314505"/>
                        <a:pt x="197736" y="325840"/>
                      </a:cubicBezTo>
                      <a:lnTo>
                        <a:pt x="852199" y="643784"/>
                      </a:lnTo>
                      <a:cubicBezTo>
                        <a:pt x="906396" y="670074"/>
                        <a:pt x="964308" y="685694"/>
                        <a:pt x="1024411" y="690076"/>
                      </a:cubicBezTo>
                      <a:lnTo>
                        <a:pt x="1451131" y="701696"/>
                      </a:lnTo>
                      <a:cubicBezTo>
                        <a:pt x="1490469" y="702744"/>
                        <a:pt x="1521521" y="735415"/>
                        <a:pt x="1520568" y="774658"/>
                      </a:cubicBezTo>
                      <a:lnTo>
                        <a:pt x="1501518" y="1631908"/>
                      </a:lnTo>
                      <a:cubicBezTo>
                        <a:pt x="1500661" y="1671342"/>
                        <a:pt x="1467800" y="1702679"/>
                        <a:pt x="1428557" y="1701726"/>
                      </a:cubicBezTo>
                      <a:cubicBezTo>
                        <a:pt x="1389123" y="1700869"/>
                        <a:pt x="1357881" y="1668198"/>
                        <a:pt x="1358739" y="1628765"/>
                      </a:cubicBezTo>
                      <a:lnTo>
                        <a:pt x="1376169" y="842571"/>
                      </a:lnTo>
                      <a:lnTo>
                        <a:pt x="1018982" y="832856"/>
                      </a:lnTo>
                      <a:cubicBezTo>
                        <a:pt x="1017934" y="832856"/>
                        <a:pt x="1016886" y="832856"/>
                        <a:pt x="1015934" y="832665"/>
                      </a:cubicBezTo>
                      <a:cubicBezTo>
                        <a:pt x="937067" y="827141"/>
                        <a:pt x="860962" y="806757"/>
                        <a:pt x="789810" y="772182"/>
                      </a:cubicBezTo>
                      <a:lnTo>
                        <a:pt x="135824" y="454523"/>
                      </a:lnTo>
                      <a:cubicBezTo>
                        <a:pt x="77340" y="426710"/>
                        <a:pt x="33430" y="377180"/>
                        <a:pt x="12666" y="315267"/>
                      </a:cubicBezTo>
                      <a:cubicBezTo>
                        <a:pt x="-8194" y="253450"/>
                        <a:pt x="-3146" y="187442"/>
                        <a:pt x="26763" y="129434"/>
                      </a:cubicBezTo>
                      <a:cubicBezTo>
                        <a:pt x="85246" y="16182"/>
                        <a:pt x="221930" y="-31252"/>
                        <a:pt x="338040" y="21516"/>
                      </a:cubicBezTo>
                      <a:lnTo>
                        <a:pt x="886775" y="278024"/>
                      </a:lnTo>
                      <a:cubicBezTo>
                        <a:pt x="958403" y="311552"/>
                        <a:pt x="1038032" y="326602"/>
                        <a:pt x="1116899" y="321649"/>
                      </a:cubicBezTo>
                      <a:cubicBezTo>
                        <a:pt x="1118423" y="321649"/>
                        <a:pt x="1119852" y="321554"/>
                        <a:pt x="1121376" y="321554"/>
                      </a:cubicBezTo>
                      <a:lnTo>
                        <a:pt x="2672522" y="321554"/>
                      </a:lnTo>
                      <a:cubicBezTo>
                        <a:pt x="2674046" y="321554"/>
                        <a:pt x="2675475" y="321554"/>
                        <a:pt x="2676999" y="321649"/>
                      </a:cubicBezTo>
                      <a:cubicBezTo>
                        <a:pt x="2755961" y="326602"/>
                        <a:pt x="2835495" y="311457"/>
                        <a:pt x="2907123" y="278024"/>
                      </a:cubicBezTo>
                      <a:lnTo>
                        <a:pt x="3455191" y="21897"/>
                      </a:lnTo>
                      <a:cubicBezTo>
                        <a:pt x="3571968" y="-31157"/>
                        <a:pt x="3708652" y="16277"/>
                        <a:pt x="3767135" y="129530"/>
                      </a:cubicBezTo>
                      <a:cubicBezTo>
                        <a:pt x="3797044" y="187537"/>
                        <a:pt x="3802092" y="253545"/>
                        <a:pt x="3781232" y="315362"/>
                      </a:cubicBezTo>
                      <a:cubicBezTo>
                        <a:pt x="3760372" y="377180"/>
                        <a:pt x="3716462" y="426710"/>
                        <a:pt x="3657597" y="454808"/>
                      </a:cubicBezTo>
                      <a:lnTo>
                        <a:pt x="3004087" y="772277"/>
                      </a:lnTo>
                      <a:cubicBezTo>
                        <a:pt x="2932936" y="806852"/>
                        <a:pt x="2856831" y="827141"/>
                        <a:pt x="2777964" y="832760"/>
                      </a:cubicBezTo>
                      <a:cubicBezTo>
                        <a:pt x="2776916" y="832760"/>
                        <a:pt x="2775868" y="832856"/>
                        <a:pt x="2774916" y="832951"/>
                      </a:cubicBezTo>
                      <a:lnTo>
                        <a:pt x="2417728" y="842667"/>
                      </a:lnTo>
                      <a:lnTo>
                        <a:pt x="2435159" y="1628860"/>
                      </a:lnTo>
                      <a:cubicBezTo>
                        <a:pt x="2436016" y="1668293"/>
                        <a:pt x="2404774" y="1700964"/>
                        <a:pt x="2365341" y="1701821"/>
                      </a:cubicBezTo>
                      <a:cubicBezTo>
                        <a:pt x="2364769" y="1701821"/>
                        <a:pt x="2364293" y="1701821"/>
                        <a:pt x="2363721" y="17018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78" name="Google Shape;1978;p6"/>
              <p:cNvSpPr/>
              <p:nvPr/>
            </p:nvSpPr>
            <p:spPr>
              <a:xfrm>
                <a:off x="3795712" y="2490787"/>
                <a:ext cx="1028700" cy="1281017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1281017" extrusionOk="0">
                    <a:moveTo>
                      <a:pt x="957263" y="1281017"/>
                    </a:moveTo>
                    <a:lnTo>
                      <a:pt x="71438" y="1281017"/>
                    </a:lnTo>
                    <a:cubicBezTo>
                      <a:pt x="32004" y="1281017"/>
                      <a:pt x="0" y="1249013"/>
                      <a:pt x="0" y="1209580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lnTo>
                      <a:pt x="957263" y="0"/>
                    </a:lnTo>
                    <a:cubicBezTo>
                      <a:pt x="996696" y="0"/>
                      <a:pt x="1028700" y="32004"/>
                      <a:pt x="1028700" y="71438"/>
                    </a:cubicBezTo>
                    <a:lnTo>
                      <a:pt x="1028700" y="1209580"/>
                    </a:lnTo>
                    <a:cubicBezTo>
                      <a:pt x="1028700" y="1249013"/>
                      <a:pt x="996696" y="1281017"/>
                      <a:pt x="957263" y="1281017"/>
                    </a:cubicBezTo>
                    <a:close/>
                    <a:moveTo>
                      <a:pt x="142875" y="1138142"/>
                    </a:moveTo>
                    <a:lnTo>
                      <a:pt x="885825" y="1138142"/>
                    </a:lnTo>
                    <a:lnTo>
                      <a:pt x="885825" y="142875"/>
                    </a:lnTo>
                    <a:lnTo>
                      <a:pt x="142875" y="142875"/>
                    </a:lnTo>
                    <a:lnTo>
                      <a:pt x="142875" y="11381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6"/>
              <p:cNvSpPr/>
              <p:nvPr/>
            </p:nvSpPr>
            <p:spPr>
              <a:xfrm>
                <a:off x="7117555" y="2493073"/>
                <a:ext cx="1276350" cy="1276349"/>
              </a:xfrm>
              <a:custGeom>
                <a:avLst/>
                <a:gdLst/>
                <a:ahLst/>
                <a:cxnLst/>
                <a:rect l="l" t="t" r="r" b="b"/>
                <a:pathLst>
                  <a:path w="1276350" h="1276349" extrusionOk="0">
                    <a:moveTo>
                      <a:pt x="638175" y="1276350"/>
                    </a:moveTo>
                    <a:cubicBezTo>
                      <a:pt x="286321" y="1276350"/>
                      <a:pt x="0" y="990028"/>
                      <a:pt x="0" y="638175"/>
                    </a:cubicBezTo>
                    <a:cubicBezTo>
                      <a:pt x="0" y="286321"/>
                      <a:pt x="286321" y="0"/>
                      <a:pt x="638175" y="0"/>
                    </a:cubicBezTo>
                    <a:cubicBezTo>
                      <a:pt x="990029" y="0"/>
                      <a:pt x="1276350" y="286321"/>
                      <a:pt x="1276350" y="638175"/>
                    </a:cubicBezTo>
                    <a:cubicBezTo>
                      <a:pt x="1276350" y="990028"/>
                      <a:pt x="990029" y="1276350"/>
                      <a:pt x="638175" y="1276350"/>
                    </a:cubicBezTo>
                    <a:close/>
                    <a:moveTo>
                      <a:pt x="638175" y="142875"/>
                    </a:moveTo>
                    <a:cubicBezTo>
                      <a:pt x="365093" y="142875"/>
                      <a:pt x="142875" y="365093"/>
                      <a:pt x="142875" y="638175"/>
                    </a:cubicBezTo>
                    <a:cubicBezTo>
                      <a:pt x="142875" y="911257"/>
                      <a:pt x="365093" y="1133475"/>
                      <a:pt x="638175" y="1133475"/>
                    </a:cubicBezTo>
                    <a:cubicBezTo>
                      <a:pt x="911257" y="1133475"/>
                      <a:pt x="1133475" y="911257"/>
                      <a:pt x="1133475" y="638175"/>
                    </a:cubicBezTo>
                    <a:cubicBezTo>
                      <a:pt x="1133475" y="365093"/>
                      <a:pt x="911257" y="142875"/>
                      <a:pt x="63817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6"/>
              <p:cNvSpPr/>
              <p:nvPr/>
            </p:nvSpPr>
            <p:spPr>
              <a:xfrm>
                <a:off x="7365205" y="2740723"/>
                <a:ext cx="676110" cy="604837"/>
              </a:xfrm>
              <a:custGeom>
                <a:avLst/>
                <a:gdLst/>
                <a:ahLst/>
                <a:cxnLst/>
                <a:rect l="l" t="t" r="r" b="b"/>
                <a:pathLst>
                  <a:path w="676110" h="604837" extrusionOk="0">
                    <a:moveTo>
                      <a:pt x="105156" y="604838"/>
                    </a:moveTo>
                    <a:cubicBezTo>
                      <a:pt x="78962" y="604838"/>
                      <a:pt x="53816" y="590359"/>
                      <a:pt x="41243" y="565404"/>
                    </a:cubicBezTo>
                    <a:cubicBezTo>
                      <a:pt x="13906" y="510826"/>
                      <a:pt x="0" y="451961"/>
                      <a:pt x="0" y="390525"/>
                    </a:cubicBezTo>
                    <a:cubicBezTo>
                      <a:pt x="0" y="175165"/>
                      <a:pt x="175165" y="0"/>
                      <a:pt x="390525" y="0"/>
                    </a:cubicBezTo>
                    <a:cubicBezTo>
                      <a:pt x="487680" y="0"/>
                      <a:pt x="580739" y="35909"/>
                      <a:pt x="652653" y="101060"/>
                    </a:cubicBezTo>
                    <a:cubicBezTo>
                      <a:pt x="681895" y="127540"/>
                      <a:pt x="684086" y="172688"/>
                      <a:pt x="657606" y="201930"/>
                    </a:cubicBezTo>
                    <a:cubicBezTo>
                      <a:pt x="631127" y="231172"/>
                      <a:pt x="585978" y="233363"/>
                      <a:pt x="556736" y="206883"/>
                    </a:cubicBezTo>
                    <a:cubicBezTo>
                      <a:pt x="511112" y="165544"/>
                      <a:pt x="452152" y="142875"/>
                      <a:pt x="390525" y="142875"/>
                    </a:cubicBezTo>
                    <a:cubicBezTo>
                      <a:pt x="253937" y="142875"/>
                      <a:pt x="142875" y="253936"/>
                      <a:pt x="142875" y="390525"/>
                    </a:cubicBezTo>
                    <a:cubicBezTo>
                      <a:pt x="142875" y="429482"/>
                      <a:pt x="151638" y="466820"/>
                      <a:pt x="168973" y="501301"/>
                    </a:cubicBezTo>
                    <a:cubicBezTo>
                      <a:pt x="186690" y="536543"/>
                      <a:pt x="172403" y="579501"/>
                      <a:pt x="137160" y="597218"/>
                    </a:cubicBezTo>
                    <a:cubicBezTo>
                      <a:pt x="126873" y="602361"/>
                      <a:pt x="115919" y="604838"/>
                      <a:pt x="105156" y="604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6"/>
              <p:cNvSpPr/>
              <p:nvPr/>
            </p:nvSpPr>
            <p:spPr>
              <a:xfrm>
                <a:off x="5405437" y="1147762"/>
                <a:ext cx="1276350" cy="1276350"/>
              </a:xfrm>
              <a:custGeom>
                <a:avLst/>
                <a:gdLst/>
                <a:ahLst/>
                <a:cxnLst/>
                <a:rect l="l" t="t" r="r" b="b"/>
                <a:pathLst>
                  <a:path w="1276350" h="1276350" extrusionOk="0">
                    <a:moveTo>
                      <a:pt x="638175" y="1276350"/>
                    </a:moveTo>
                    <a:cubicBezTo>
                      <a:pt x="286321" y="1276350"/>
                      <a:pt x="0" y="990029"/>
                      <a:pt x="0" y="638175"/>
                    </a:cubicBezTo>
                    <a:cubicBezTo>
                      <a:pt x="0" y="286322"/>
                      <a:pt x="286321" y="0"/>
                      <a:pt x="638175" y="0"/>
                    </a:cubicBezTo>
                    <a:cubicBezTo>
                      <a:pt x="990029" y="0"/>
                      <a:pt x="1276350" y="286322"/>
                      <a:pt x="1276350" y="638175"/>
                    </a:cubicBezTo>
                    <a:cubicBezTo>
                      <a:pt x="1276350" y="990029"/>
                      <a:pt x="990029" y="1276350"/>
                      <a:pt x="638175" y="1276350"/>
                    </a:cubicBezTo>
                    <a:close/>
                    <a:moveTo>
                      <a:pt x="638175" y="142875"/>
                    </a:moveTo>
                    <a:cubicBezTo>
                      <a:pt x="365093" y="142875"/>
                      <a:pt x="142875" y="365093"/>
                      <a:pt x="142875" y="638175"/>
                    </a:cubicBezTo>
                    <a:cubicBezTo>
                      <a:pt x="142875" y="911257"/>
                      <a:pt x="365093" y="1133475"/>
                      <a:pt x="638175" y="1133475"/>
                    </a:cubicBezTo>
                    <a:cubicBezTo>
                      <a:pt x="911257" y="1133475"/>
                      <a:pt x="1133475" y="911257"/>
                      <a:pt x="1133475" y="638175"/>
                    </a:cubicBezTo>
                    <a:cubicBezTo>
                      <a:pt x="1133475" y="365093"/>
                      <a:pt x="911257" y="142875"/>
                      <a:pt x="63817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6"/>
              <p:cNvSpPr/>
              <p:nvPr/>
            </p:nvSpPr>
            <p:spPr>
              <a:xfrm>
                <a:off x="6815876" y="1838015"/>
                <a:ext cx="662833" cy="569617"/>
              </a:xfrm>
              <a:custGeom>
                <a:avLst/>
                <a:gdLst/>
                <a:ahLst/>
                <a:cxnLst/>
                <a:rect l="l" t="t" r="r" b="b"/>
                <a:pathLst>
                  <a:path w="662833" h="569617" extrusionOk="0">
                    <a:moveTo>
                      <a:pt x="591430" y="569618"/>
                    </a:moveTo>
                    <a:cubicBezTo>
                      <a:pt x="570951" y="569618"/>
                      <a:pt x="550568" y="560855"/>
                      <a:pt x="536471" y="543900"/>
                    </a:cubicBezTo>
                    <a:cubicBezTo>
                      <a:pt x="396739" y="375975"/>
                      <a:pt x="228813" y="238148"/>
                      <a:pt x="37361" y="134230"/>
                    </a:cubicBezTo>
                    <a:cubicBezTo>
                      <a:pt x="2690" y="115371"/>
                      <a:pt x="-10169" y="72032"/>
                      <a:pt x="8691" y="37361"/>
                    </a:cubicBezTo>
                    <a:cubicBezTo>
                      <a:pt x="27550" y="2690"/>
                      <a:pt x="70889" y="-10169"/>
                      <a:pt x="105560" y="8691"/>
                    </a:cubicBezTo>
                    <a:cubicBezTo>
                      <a:pt x="313014" y="121276"/>
                      <a:pt x="494942" y="270628"/>
                      <a:pt x="646294" y="452460"/>
                    </a:cubicBezTo>
                    <a:cubicBezTo>
                      <a:pt x="671535" y="482750"/>
                      <a:pt x="667440" y="527803"/>
                      <a:pt x="637055" y="553044"/>
                    </a:cubicBezTo>
                    <a:cubicBezTo>
                      <a:pt x="623720" y="564189"/>
                      <a:pt x="607527" y="569618"/>
                      <a:pt x="591430" y="5696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6"/>
              <p:cNvSpPr/>
              <p:nvPr/>
            </p:nvSpPr>
            <p:spPr>
              <a:xfrm>
                <a:off x="4631476" y="1838396"/>
                <a:ext cx="634442" cy="536756"/>
              </a:xfrm>
              <a:custGeom>
                <a:avLst/>
                <a:gdLst/>
                <a:ahLst/>
                <a:cxnLst/>
                <a:rect l="l" t="t" r="r" b="b"/>
                <a:pathLst>
                  <a:path w="634442" h="536756" extrusionOk="0">
                    <a:moveTo>
                      <a:pt x="71397" y="536661"/>
                    </a:moveTo>
                    <a:cubicBezTo>
                      <a:pt x="54728" y="536661"/>
                      <a:pt x="37964" y="530851"/>
                      <a:pt x="24439" y="519040"/>
                    </a:cubicBezTo>
                    <a:cubicBezTo>
                      <a:pt x="-5279" y="493037"/>
                      <a:pt x="-8327" y="447984"/>
                      <a:pt x="17676" y="418266"/>
                    </a:cubicBezTo>
                    <a:cubicBezTo>
                      <a:pt x="163123" y="251769"/>
                      <a:pt x="335144" y="113942"/>
                      <a:pt x="528883" y="8691"/>
                    </a:cubicBezTo>
                    <a:cubicBezTo>
                      <a:pt x="563554" y="-10169"/>
                      <a:pt x="606892" y="2690"/>
                      <a:pt x="625752" y="37361"/>
                    </a:cubicBezTo>
                    <a:cubicBezTo>
                      <a:pt x="644611" y="72032"/>
                      <a:pt x="631753" y="115371"/>
                      <a:pt x="597082" y="134230"/>
                    </a:cubicBezTo>
                    <a:cubicBezTo>
                      <a:pt x="418297" y="231385"/>
                      <a:pt x="259516" y="358544"/>
                      <a:pt x="125213" y="512277"/>
                    </a:cubicBezTo>
                    <a:cubicBezTo>
                      <a:pt x="111116" y="528470"/>
                      <a:pt x="91304" y="536757"/>
                      <a:pt x="71397" y="5367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6"/>
              <p:cNvSpPr/>
              <p:nvPr/>
            </p:nvSpPr>
            <p:spPr>
              <a:xfrm>
                <a:off x="5974555" y="1347787"/>
                <a:ext cx="390525" cy="504825"/>
              </a:xfrm>
              <a:custGeom>
                <a:avLst/>
                <a:gdLst/>
                <a:ahLst/>
                <a:cxnLst/>
                <a:rect l="l" t="t" r="r" b="b"/>
                <a:pathLst>
                  <a:path w="390525" h="504825" extrusionOk="0">
                    <a:moveTo>
                      <a:pt x="319088" y="504825"/>
                    </a:moveTo>
                    <a:lnTo>
                      <a:pt x="71438" y="504825"/>
                    </a:lnTo>
                    <a:cubicBezTo>
                      <a:pt x="32004" y="504825"/>
                      <a:pt x="0" y="472821"/>
                      <a:pt x="0" y="433388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361950"/>
                    </a:lnTo>
                    <a:lnTo>
                      <a:pt x="319088" y="361950"/>
                    </a:lnTo>
                    <a:cubicBezTo>
                      <a:pt x="358521" y="361950"/>
                      <a:pt x="390525" y="393954"/>
                      <a:pt x="390525" y="433388"/>
                    </a:cubicBezTo>
                    <a:cubicBezTo>
                      <a:pt x="390525" y="472821"/>
                      <a:pt x="358521" y="504825"/>
                      <a:pt x="319088" y="5048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6"/>
              <p:cNvSpPr/>
              <p:nvPr/>
            </p:nvSpPr>
            <p:spPr>
              <a:xfrm>
                <a:off x="7692937" y="2992635"/>
                <a:ext cx="457246" cy="323873"/>
              </a:xfrm>
              <a:custGeom>
                <a:avLst/>
                <a:gdLst/>
                <a:ahLst/>
                <a:cxnLst/>
                <a:rect l="l" t="t" r="r" b="b"/>
                <a:pathLst>
                  <a:path w="457246" h="323873" extrusionOk="0">
                    <a:moveTo>
                      <a:pt x="71556" y="323873"/>
                    </a:moveTo>
                    <a:cubicBezTo>
                      <a:pt x="46791" y="323873"/>
                      <a:pt x="22788" y="311015"/>
                      <a:pt x="9548" y="288059"/>
                    </a:cubicBezTo>
                    <a:cubicBezTo>
                      <a:pt x="-10168" y="253865"/>
                      <a:pt x="1642" y="210145"/>
                      <a:pt x="35837" y="190523"/>
                    </a:cubicBezTo>
                    <a:lnTo>
                      <a:pt x="350162" y="9548"/>
                    </a:lnTo>
                    <a:cubicBezTo>
                      <a:pt x="384357" y="-10168"/>
                      <a:pt x="427982" y="1643"/>
                      <a:pt x="447698" y="35837"/>
                    </a:cubicBezTo>
                    <a:cubicBezTo>
                      <a:pt x="467415" y="70032"/>
                      <a:pt x="455604" y="113752"/>
                      <a:pt x="421409" y="133373"/>
                    </a:cubicBezTo>
                    <a:lnTo>
                      <a:pt x="107084" y="314348"/>
                    </a:lnTo>
                    <a:cubicBezTo>
                      <a:pt x="95845" y="320825"/>
                      <a:pt x="83558" y="323873"/>
                      <a:pt x="71461" y="3238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6"/>
              <p:cNvSpPr/>
              <p:nvPr/>
            </p:nvSpPr>
            <p:spPr>
              <a:xfrm>
                <a:off x="4069555" y="2771774"/>
                <a:ext cx="4857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485775" h="142875" extrusionOk="0">
                    <a:moveTo>
                      <a:pt x="414338" y="142875"/>
                    </a:moveTo>
                    <a:lnTo>
                      <a:pt x="71438" y="142875"/>
                    </a:lnTo>
                    <a:cubicBezTo>
                      <a:pt x="32004" y="142875"/>
                      <a:pt x="0" y="110871"/>
                      <a:pt x="0" y="71438"/>
                    </a:cubicBezTo>
                    <a:cubicBezTo>
                      <a:pt x="0" y="32004"/>
                      <a:pt x="32004" y="0"/>
                      <a:pt x="71438" y="0"/>
                    </a:cubicBezTo>
                    <a:lnTo>
                      <a:pt x="414338" y="0"/>
                    </a:lnTo>
                    <a:cubicBezTo>
                      <a:pt x="453771" y="0"/>
                      <a:pt x="485775" y="32004"/>
                      <a:pt x="485775" y="71438"/>
                    </a:cubicBezTo>
                    <a:cubicBezTo>
                      <a:pt x="485775" y="110871"/>
                      <a:pt x="453771" y="142875"/>
                      <a:pt x="414338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6"/>
              <p:cNvSpPr/>
              <p:nvPr/>
            </p:nvSpPr>
            <p:spPr>
              <a:xfrm>
                <a:off x="4069555" y="3043237"/>
                <a:ext cx="4857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485775" h="142875" extrusionOk="0">
                    <a:moveTo>
                      <a:pt x="414338" y="142875"/>
                    </a:moveTo>
                    <a:lnTo>
                      <a:pt x="71438" y="142875"/>
                    </a:lnTo>
                    <a:cubicBezTo>
                      <a:pt x="32004" y="142875"/>
                      <a:pt x="0" y="110871"/>
                      <a:pt x="0" y="71438"/>
                    </a:cubicBezTo>
                    <a:cubicBezTo>
                      <a:pt x="0" y="32004"/>
                      <a:pt x="32004" y="0"/>
                      <a:pt x="71438" y="0"/>
                    </a:cubicBezTo>
                    <a:lnTo>
                      <a:pt x="414338" y="0"/>
                    </a:lnTo>
                    <a:cubicBezTo>
                      <a:pt x="453771" y="0"/>
                      <a:pt x="485775" y="32004"/>
                      <a:pt x="485775" y="71438"/>
                    </a:cubicBezTo>
                    <a:cubicBezTo>
                      <a:pt x="485775" y="110871"/>
                      <a:pt x="453771" y="142875"/>
                      <a:pt x="414338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6"/>
              <p:cNvSpPr/>
              <p:nvPr/>
            </p:nvSpPr>
            <p:spPr>
              <a:xfrm>
                <a:off x="4069555" y="3314699"/>
                <a:ext cx="27622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42875" extrusionOk="0">
                    <a:moveTo>
                      <a:pt x="204788" y="142875"/>
                    </a:moveTo>
                    <a:lnTo>
                      <a:pt x="71438" y="142875"/>
                    </a:lnTo>
                    <a:cubicBezTo>
                      <a:pt x="32004" y="142875"/>
                      <a:pt x="0" y="110871"/>
                      <a:pt x="0" y="71438"/>
                    </a:cubicBezTo>
                    <a:cubicBezTo>
                      <a:pt x="0" y="32004"/>
                      <a:pt x="32004" y="0"/>
                      <a:pt x="71438" y="0"/>
                    </a:cubicBezTo>
                    <a:lnTo>
                      <a:pt x="204788" y="0"/>
                    </a:lnTo>
                    <a:cubicBezTo>
                      <a:pt x="244221" y="0"/>
                      <a:pt x="276225" y="32004"/>
                      <a:pt x="276225" y="71438"/>
                    </a:cubicBezTo>
                    <a:cubicBezTo>
                      <a:pt x="276225" y="110871"/>
                      <a:pt x="244221" y="142875"/>
                      <a:pt x="204788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42"/>
          <p:cNvSpPr txBox="1"/>
          <p:nvPr/>
        </p:nvSpPr>
        <p:spPr>
          <a:xfrm>
            <a:off x="553858" y="1857375"/>
            <a:ext cx="2258789" cy="91585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295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Franklin Gothic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Capabilities </a:t>
            </a:r>
            <a:b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quality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42"/>
          <p:cNvSpPr txBox="1"/>
          <p:nvPr/>
        </p:nvSpPr>
        <p:spPr>
          <a:xfrm>
            <a:off x="553858" y="5203122"/>
            <a:ext cx="2258789" cy="111626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295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Franklin Gothic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Professional standards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42"/>
          <p:cNvSpPr txBox="1"/>
          <p:nvPr/>
        </p:nvSpPr>
        <p:spPr>
          <a:xfrm>
            <a:off x="553858" y="2835132"/>
            <a:ext cx="2258789" cy="230609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295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Franklin Gothic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on investment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42"/>
          <p:cNvSpPr txBox="1"/>
          <p:nvPr/>
        </p:nvSpPr>
        <p:spPr>
          <a:xfrm>
            <a:off x="3137466" y="1986368"/>
            <a:ext cx="5388551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 our 11 years in business we have established the </a:t>
            </a:r>
            <a:r>
              <a:rPr lang="en-US" sz="15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reputation of the highest quality provider </a:t>
            </a: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of research, translation and design services in the EMEA region</a:t>
            </a:r>
            <a:endParaRPr sz="14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42"/>
          <p:cNvSpPr txBox="1"/>
          <p:nvPr/>
        </p:nvSpPr>
        <p:spPr>
          <a:xfrm>
            <a:off x="3137466" y="5432318"/>
            <a:ext cx="5388551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Infomineo has invested in best in class standards – Business continuity plans, ISO 27001 certification, innovative HR policies, tech enablement</a:t>
            </a:r>
            <a:endParaRPr sz="14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42"/>
          <p:cNvSpPr txBox="1"/>
          <p:nvPr/>
        </p:nvSpPr>
        <p:spPr>
          <a:xfrm>
            <a:off x="3137466" y="2957127"/>
            <a:ext cx="5388551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We are conscious that you will evaluate your return on investment by assessing how much work we deliver vs the price you pay. We will focus on </a:t>
            </a:r>
            <a:endParaRPr sz="14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1" indent="-17462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Utilization </a:t>
            </a: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– Reporting on our utilization rates, proactively reaching out when we have capacity available, organising our work between ad hoc and recurring tasks</a:t>
            </a:r>
            <a:endParaRPr sz="14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1" indent="-17462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– You will have full transparency on how we spend our time and will be able to challenge us</a:t>
            </a:r>
            <a:endParaRPr sz="14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4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Infomineo the best partner for you?</a:t>
            </a:r>
            <a:endParaRPr/>
          </a:p>
        </p:txBody>
      </p:sp>
      <p:sp>
        <p:nvSpPr>
          <p:cNvPr id="2001" name="Google Shape;2001;p4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002" name="Google Shape;2002;p42"/>
          <p:cNvSpPr/>
          <p:nvPr/>
        </p:nvSpPr>
        <p:spPr>
          <a:xfrm>
            <a:off x="8850835" y="1972786"/>
            <a:ext cx="2790303" cy="685037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98%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requests rated good or excellent</a:t>
            </a: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42"/>
          <p:cNvSpPr/>
          <p:nvPr/>
        </p:nvSpPr>
        <p:spPr>
          <a:xfrm>
            <a:off x="8850835" y="3066008"/>
            <a:ext cx="2790303" cy="722452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client utilization above </a:t>
            </a:r>
            <a:r>
              <a:rPr lang="en-US" sz="2400" b="1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90%</a:t>
            </a:r>
            <a:endParaRPr sz="2400" b="1" i="1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42"/>
          <p:cNvSpPr/>
          <p:nvPr/>
        </p:nvSpPr>
        <p:spPr>
          <a:xfrm>
            <a:off x="8850835" y="3978387"/>
            <a:ext cx="2790303" cy="931961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Competitors spending on average </a:t>
            </a:r>
            <a:r>
              <a:rPr lang="en-US" sz="2400" b="1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60%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time on same scope</a:t>
            </a: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42"/>
          <p:cNvSpPr/>
          <p:nvPr/>
        </p:nvSpPr>
        <p:spPr>
          <a:xfrm>
            <a:off x="8850835" y="5295274"/>
            <a:ext cx="2307199" cy="931961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data breach since the company inception</a:t>
            </a: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6" name="Google Shape;2006;p42"/>
          <p:cNvGrpSpPr/>
          <p:nvPr/>
        </p:nvGrpSpPr>
        <p:grpSpPr>
          <a:xfrm>
            <a:off x="10995878" y="5441930"/>
            <a:ext cx="644875" cy="638649"/>
            <a:chOff x="373784" y="6837540"/>
            <a:chExt cx="578798" cy="581782"/>
          </a:xfrm>
        </p:grpSpPr>
        <p:sp>
          <p:nvSpPr>
            <p:cNvPr id="2007" name="Google Shape;2007;p42"/>
            <p:cNvSpPr/>
            <p:nvPr/>
          </p:nvSpPr>
          <p:spPr>
            <a:xfrm>
              <a:off x="378969" y="6843587"/>
              <a:ext cx="571141" cy="572050"/>
            </a:xfrm>
            <a:custGeom>
              <a:avLst/>
              <a:gdLst/>
              <a:ahLst/>
              <a:cxnLst/>
              <a:rect l="l" t="t" r="r" b="b"/>
              <a:pathLst>
                <a:path w="571141" h="572050" extrusionOk="0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42"/>
            <p:cNvSpPr/>
            <p:nvPr/>
          </p:nvSpPr>
          <p:spPr>
            <a:xfrm>
              <a:off x="458665" y="6923414"/>
              <a:ext cx="409337" cy="409995"/>
            </a:xfrm>
            <a:custGeom>
              <a:avLst/>
              <a:gdLst/>
              <a:ahLst/>
              <a:cxnLst/>
              <a:rect l="l" t="t" r="r" b="b"/>
              <a:pathLst>
                <a:path w="409337" h="409995" extrusionOk="0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42"/>
            <p:cNvSpPr/>
            <p:nvPr/>
          </p:nvSpPr>
          <p:spPr>
            <a:xfrm>
              <a:off x="473623" y="7020446"/>
              <a:ext cx="15730" cy="107822"/>
            </a:xfrm>
            <a:custGeom>
              <a:avLst/>
              <a:gdLst/>
              <a:ahLst/>
              <a:cxnLst/>
              <a:rect l="l" t="t" r="r" b="b"/>
              <a:pathLst>
                <a:path w="15730" h="107822" extrusionOk="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42"/>
            <p:cNvSpPr/>
            <p:nvPr/>
          </p:nvSpPr>
          <p:spPr>
            <a:xfrm>
              <a:off x="465894" y="6930670"/>
              <a:ext cx="394858" cy="394272"/>
            </a:xfrm>
            <a:custGeom>
              <a:avLst/>
              <a:gdLst/>
              <a:ahLst/>
              <a:cxnLst/>
              <a:rect l="l" t="t" r="r" b="b"/>
              <a:pathLst>
                <a:path w="394858" h="394272" extrusionOk="0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373784" y="6837540"/>
              <a:ext cx="578798" cy="581782"/>
            </a:xfrm>
            <a:custGeom>
              <a:avLst/>
              <a:gdLst/>
              <a:ahLst/>
              <a:cxnLst/>
              <a:rect l="l" t="t" r="r" b="b"/>
              <a:pathLst>
                <a:path w="578798" h="581782" extrusionOk="0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w="578798" h="581782" extrusionOk="0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584244" y="6885923"/>
              <a:ext cx="13282" cy="27816"/>
            </a:xfrm>
            <a:custGeom>
              <a:avLst/>
              <a:gdLst/>
              <a:ahLst/>
              <a:cxnLst/>
              <a:rect l="l" t="t" r="r" b="b"/>
              <a:pathLst>
                <a:path w="13282" h="27816" extrusionOk="0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570946" y="7332195"/>
              <a:ext cx="32603" cy="37491"/>
            </a:xfrm>
            <a:custGeom>
              <a:avLst/>
              <a:gdLst/>
              <a:ahLst/>
              <a:cxnLst/>
              <a:rect l="l" t="t" r="r" b="b"/>
              <a:pathLst>
                <a:path w="32603" h="37491" extrusionOk="0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746202" y="7330972"/>
              <a:ext cx="5515" cy="16751"/>
            </a:xfrm>
            <a:custGeom>
              <a:avLst/>
              <a:gdLst/>
              <a:ahLst/>
              <a:cxnLst/>
              <a:rect l="l" t="t" r="r" b="b"/>
              <a:pathLst>
                <a:path w="5515" h="16751" extrusionOk="0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735172" y="7330972"/>
              <a:ext cx="30187" cy="38700"/>
            </a:xfrm>
            <a:custGeom>
              <a:avLst/>
              <a:gdLst/>
              <a:ahLst/>
              <a:cxnLst/>
              <a:rect l="l" t="t" r="r" b="b"/>
              <a:pathLst>
                <a:path w="30187" h="38700" extrusionOk="0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42"/>
            <p:cNvSpPr/>
            <p:nvPr/>
          </p:nvSpPr>
          <p:spPr>
            <a:xfrm>
              <a:off x="711026" y="7349116"/>
              <a:ext cx="26564" cy="27816"/>
            </a:xfrm>
            <a:custGeom>
              <a:avLst/>
              <a:gdLst/>
              <a:ahLst/>
              <a:cxnLst/>
              <a:rect l="l" t="t" r="r" b="b"/>
              <a:pathLst>
                <a:path w="26564" h="27816" extrusionOk="0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42"/>
            <p:cNvSpPr/>
            <p:nvPr/>
          </p:nvSpPr>
          <p:spPr>
            <a:xfrm>
              <a:off x="715597" y="7349116"/>
              <a:ext cx="9426" cy="9176"/>
            </a:xfrm>
            <a:custGeom>
              <a:avLst/>
              <a:gdLst/>
              <a:ahLst/>
              <a:cxnLst/>
              <a:rect l="l" t="t" r="r" b="b"/>
              <a:pathLst>
                <a:path w="9426" h="9176" extrusionOk="0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42"/>
            <p:cNvSpPr/>
            <p:nvPr/>
          </p:nvSpPr>
          <p:spPr>
            <a:xfrm>
              <a:off x="602348" y="7350335"/>
              <a:ext cx="25357" cy="29026"/>
            </a:xfrm>
            <a:custGeom>
              <a:avLst/>
              <a:gdLst/>
              <a:ahLst/>
              <a:cxnLst/>
              <a:rect l="l" t="t" r="r" b="b"/>
              <a:pathLst>
                <a:path w="25357" h="29026" extrusionOk="0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42"/>
            <p:cNvSpPr/>
            <p:nvPr/>
          </p:nvSpPr>
          <p:spPr>
            <a:xfrm>
              <a:off x="614030" y="7360405"/>
              <a:ext cx="6268" cy="7404"/>
            </a:xfrm>
            <a:custGeom>
              <a:avLst/>
              <a:gdLst/>
              <a:ahLst/>
              <a:cxnLst/>
              <a:rect l="l" t="t" r="r" b="b"/>
              <a:pathLst>
                <a:path w="6268" h="7404" extrusionOk="0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42"/>
            <p:cNvSpPr/>
            <p:nvPr/>
          </p:nvSpPr>
          <p:spPr>
            <a:xfrm>
              <a:off x="679636" y="7346700"/>
              <a:ext cx="15697" cy="36282"/>
            </a:xfrm>
            <a:custGeom>
              <a:avLst/>
              <a:gdLst/>
              <a:ahLst/>
              <a:cxnLst/>
              <a:rect l="l" t="t" r="r" b="b"/>
              <a:pathLst>
                <a:path w="15697" h="36282" extrusionOk="0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42"/>
            <p:cNvSpPr/>
            <p:nvPr/>
          </p:nvSpPr>
          <p:spPr>
            <a:xfrm>
              <a:off x="649439" y="7350331"/>
              <a:ext cx="16905" cy="32654"/>
            </a:xfrm>
            <a:custGeom>
              <a:avLst/>
              <a:gdLst/>
              <a:ahLst/>
              <a:cxnLst/>
              <a:rect l="l" t="t" r="r" b="b"/>
              <a:pathLst>
                <a:path w="16905" h="32654" extrusionOk="0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42"/>
            <p:cNvSpPr/>
            <p:nvPr/>
          </p:nvSpPr>
          <p:spPr>
            <a:xfrm>
              <a:off x="628924" y="7355170"/>
              <a:ext cx="19319" cy="25397"/>
            </a:xfrm>
            <a:custGeom>
              <a:avLst/>
              <a:gdLst/>
              <a:ahLst/>
              <a:cxnLst/>
              <a:rect l="l" t="t" r="r" b="b"/>
              <a:pathLst>
                <a:path w="19319" h="25397" extrusionOk="0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42"/>
            <p:cNvSpPr/>
            <p:nvPr/>
          </p:nvSpPr>
          <p:spPr>
            <a:xfrm>
              <a:off x="698945" y="7355165"/>
              <a:ext cx="10867" cy="25397"/>
            </a:xfrm>
            <a:custGeom>
              <a:avLst/>
              <a:gdLst/>
              <a:ahLst/>
              <a:cxnLst/>
              <a:rect l="l" t="t" r="r" b="b"/>
              <a:pathLst>
                <a:path w="10867" h="25397" extrusionOk="0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42"/>
            <p:cNvSpPr/>
            <p:nvPr/>
          </p:nvSpPr>
          <p:spPr>
            <a:xfrm>
              <a:off x="668766" y="7357586"/>
              <a:ext cx="8452" cy="25397"/>
            </a:xfrm>
            <a:custGeom>
              <a:avLst/>
              <a:gdLst/>
              <a:ahLst/>
              <a:cxnLst/>
              <a:rect l="l" t="t" r="r" b="b"/>
              <a:pathLst>
                <a:path w="8452" h="25397" extrusionOk="0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42"/>
            <p:cNvSpPr/>
            <p:nvPr/>
          </p:nvSpPr>
          <p:spPr>
            <a:xfrm>
              <a:off x="697739" y="7345484"/>
              <a:ext cx="7245" cy="7256"/>
            </a:xfrm>
            <a:custGeom>
              <a:avLst/>
              <a:gdLst/>
              <a:ahLst/>
              <a:cxnLst/>
              <a:rect l="l" t="t" r="r" b="b"/>
              <a:pathLst>
                <a:path w="7245" h="7256" extrusionOk="0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42"/>
            <p:cNvSpPr/>
            <p:nvPr/>
          </p:nvSpPr>
          <p:spPr>
            <a:xfrm>
              <a:off x="668767" y="7349115"/>
              <a:ext cx="7244" cy="6047"/>
            </a:xfrm>
            <a:custGeom>
              <a:avLst/>
              <a:gdLst/>
              <a:ahLst/>
              <a:cxnLst/>
              <a:rect l="l" t="t" r="r" b="b"/>
              <a:pathLst>
                <a:path w="7244" h="6047" extrusionOk="0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42"/>
            <p:cNvSpPr/>
            <p:nvPr/>
          </p:nvSpPr>
          <p:spPr>
            <a:xfrm>
              <a:off x="654264" y="6868984"/>
              <a:ext cx="31395" cy="32653"/>
            </a:xfrm>
            <a:custGeom>
              <a:avLst/>
              <a:gdLst/>
              <a:ahLst/>
              <a:cxnLst/>
              <a:rect l="l" t="t" r="r" b="b"/>
              <a:pathLst>
                <a:path w="31395" h="32653" extrusionOk="0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42"/>
            <p:cNvSpPr/>
            <p:nvPr/>
          </p:nvSpPr>
          <p:spPr>
            <a:xfrm>
              <a:off x="795543" y="6924609"/>
              <a:ext cx="37433" cy="37490"/>
            </a:xfrm>
            <a:custGeom>
              <a:avLst/>
              <a:gdLst/>
              <a:ahLst/>
              <a:cxnLst/>
              <a:rect l="l" t="t" r="r" b="b"/>
              <a:pathLst>
                <a:path w="37433" h="37490" extrusionOk="0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42"/>
            <p:cNvSpPr/>
            <p:nvPr/>
          </p:nvSpPr>
          <p:spPr>
            <a:xfrm>
              <a:off x="753280" y="6900421"/>
              <a:ext cx="28980" cy="35072"/>
            </a:xfrm>
            <a:custGeom>
              <a:avLst/>
              <a:gdLst/>
              <a:ahLst/>
              <a:cxnLst/>
              <a:rect l="l" t="t" r="r" b="b"/>
              <a:pathLst>
                <a:path w="28980" h="35072" extrusionOk="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42"/>
            <p:cNvSpPr/>
            <p:nvPr/>
          </p:nvSpPr>
          <p:spPr>
            <a:xfrm>
              <a:off x="762088" y="6900421"/>
              <a:ext cx="7671" cy="11313"/>
            </a:xfrm>
            <a:custGeom>
              <a:avLst/>
              <a:gdLst/>
              <a:ahLst/>
              <a:cxnLst/>
              <a:rect l="l" t="t" r="r" b="b"/>
              <a:pathLst>
                <a:path w="7671" h="11313" extrusionOk="0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42"/>
            <p:cNvSpPr/>
            <p:nvPr/>
          </p:nvSpPr>
          <p:spPr>
            <a:xfrm>
              <a:off x="689284" y="6890508"/>
              <a:ext cx="8114" cy="14485"/>
            </a:xfrm>
            <a:custGeom>
              <a:avLst/>
              <a:gdLst/>
              <a:ahLst/>
              <a:cxnLst/>
              <a:rect l="l" t="t" r="r" b="b"/>
              <a:pathLst>
                <a:path w="8114" h="14485" extrusionOk="0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42"/>
            <p:cNvSpPr/>
            <p:nvPr/>
          </p:nvSpPr>
          <p:spPr>
            <a:xfrm>
              <a:off x="691892" y="6879865"/>
              <a:ext cx="19127" cy="26606"/>
            </a:xfrm>
            <a:custGeom>
              <a:avLst/>
              <a:gdLst/>
              <a:ahLst/>
              <a:cxnLst/>
              <a:rect l="l" t="t" r="r" b="b"/>
              <a:pathLst>
                <a:path w="19127" h="26606" extrusionOk="0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42"/>
            <p:cNvSpPr/>
            <p:nvPr/>
          </p:nvSpPr>
          <p:spPr>
            <a:xfrm>
              <a:off x="738847" y="6900538"/>
              <a:ext cx="4600" cy="5721"/>
            </a:xfrm>
            <a:custGeom>
              <a:avLst/>
              <a:gdLst/>
              <a:ahLst/>
              <a:cxnLst/>
              <a:rect l="l" t="t" r="r" b="b"/>
              <a:pathLst>
                <a:path w="4600" h="5721" extrusionOk="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42"/>
            <p:cNvSpPr/>
            <p:nvPr/>
          </p:nvSpPr>
          <p:spPr>
            <a:xfrm>
              <a:off x="733959" y="6891956"/>
              <a:ext cx="24150" cy="26606"/>
            </a:xfrm>
            <a:custGeom>
              <a:avLst/>
              <a:gdLst/>
              <a:ahLst/>
              <a:cxnLst/>
              <a:rect l="l" t="t" r="r" b="b"/>
              <a:pathLst>
                <a:path w="24150" h="26606" extrusionOk="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42"/>
            <p:cNvSpPr/>
            <p:nvPr/>
          </p:nvSpPr>
          <p:spPr>
            <a:xfrm>
              <a:off x="777443" y="6913722"/>
              <a:ext cx="24149" cy="24187"/>
            </a:xfrm>
            <a:custGeom>
              <a:avLst/>
              <a:gdLst/>
              <a:ahLst/>
              <a:cxnLst/>
              <a:rect l="l" t="t" r="r" b="b"/>
              <a:pathLst>
                <a:path w="24149" h="24187" extrusionOk="0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42"/>
            <p:cNvSpPr/>
            <p:nvPr/>
          </p:nvSpPr>
          <p:spPr>
            <a:xfrm>
              <a:off x="788340" y="6913722"/>
              <a:ext cx="9718" cy="8437"/>
            </a:xfrm>
            <a:custGeom>
              <a:avLst/>
              <a:gdLst/>
              <a:ahLst/>
              <a:cxnLst/>
              <a:rect l="l" t="t" r="r" b="b"/>
              <a:pathLst>
                <a:path w="9718" h="8437" extrusionOk="0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42"/>
            <p:cNvSpPr/>
            <p:nvPr/>
          </p:nvSpPr>
          <p:spPr>
            <a:xfrm>
              <a:off x="842427" y="6961902"/>
              <a:ext cx="2557" cy="10125"/>
            </a:xfrm>
            <a:custGeom>
              <a:avLst/>
              <a:gdLst/>
              <a:ahLst/>
              <a:cxnLst/>
              <a:rect l="l" t="t" r="r" b="b"/>
              <a:pathLst>
                <a:path w="2557" h="10125" extrusionOk="0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42"/>
            <p:cNvSpPr/>
            <p:nvPr/>
          </p:nvSpPr>
          <p:spPr>
            <a:xfrm>
              <a:off x="824528" y="6951215"/>
              <a:ext cx="24150" cy="24187"/>
            </a:xfrm>
            <a:custGeom>
              <a:avLst/>
              <a:gdLst/>
              <a:ahLst/>
              <a:cxnLst/>
              <a:rect l="l" t="t" r="r" b="b"/>
              <a:pathLst>
                <a:path w="24150" h="24187" extrusionOk="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42"/>
            <p:cNvSpPr/>
            <p:nvPr/>
          </p:nvSpPr>
          <p:spPr>
            <a:xfrm>
              <a:off x="839026" y="6966939"/>
              <a:ext cx="27771" cy="29025"/>
            </a:xfrm>
            <a:custGeom>
              <a:avLst/>
              <a:gdLst/>
              <a:ahLst/>
              <a:cxnLst/>
              <a:rect l="l" t="t" r="r" b="b"/>
              <a:pathLst>
                <a:path w="27771" h="29025" extrusionOk="0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42"/>
            <p:cNvSpPr/>
            <p:nvPr/>
          </p:nvSpPr>
          <p:spPr>
            <a:xfrm>
              <a:off x="712242" y="6884701"/>
              <a:ext cx="22941" cy="26606"/>
            </a:xfrm>
            <a:custGeom>
              <a:avLst/>
              <a:gdLst/>
              <a:ahLst/>
              <a:cxnLst/>
              <a:rect l="l" t="t" r="r" b="b"/>
              <a:pathLst>
                <a:path w="22941" h="26606" extrusionOk="0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42"/>
            <p:cNvSpPr/>
            <p:nvPr/>
          </p:nvSpPr>
          <p:spPr>
            <a:xfrm>
              <a:off x="853516" y="6981452"/>
              <a:ext cx="26564" cy="24187"/>
            </a:xfrm>
            <a:custGeom>
              <a:avLst/>
              <a:gdLst/>
              <a:ahLst/>
              <a:cxnLst/>
              <a:rect l="l" t="t" r="r" b="b"/>
              <a:pathLst>
                <a:path w="26564" h="24187" extrusionOk="0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42"/>
            <p:cNvSpPr/>
            <p:nvPr/>
          </p:nvSpPr>
          <p:spPr>
            <a:xfrm>
              <a:off x="865592" y="7004434"/>
              <a:ext cx="33808" cy="29025"/>
            </a:xfrm>
            <a:custGeom>
              <a:avLst/>
              <a:gdLst/>
              <a:ahLst/>
              <a:cxnLst/>
              <a:rect l="l" t="t" r="r" b="b"/>
              <a:pathLst>
                <a:path w="33808" h="29025" extrusionOk="0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42"/>
            <p:cNvSpPr/>
            <p:nvPr/>
          </p:nvSpPr>
          <p:spPr>
            <a:xfrm>
              <a:off x="893361" y="7110881"/>
              <a:ext cx="25356" cy="31445"/>
            </a:xfrm>
            <a:custGeom>
              <a:avLst/>
              <a:gdLst/>
              <a:ahLst/>
              <a:cxnLst/>
              <a:rect l="l" t="t" r="r" b="b"/>
              <a:pathLst>
                <a:path w="25356" h="31445" extrusionOk="0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42"/>
            <p:cNvSpPr/>
            <p:nvPr/>
          </p:nvSpPr>
          <p:spPr>
            <a:xfrm>
              <a:off x="905496" y="7085719"/>
              <a:ext cx="10801" cy="20028"/>
            </a:xfrm>
            <a:custGeom>
              <a:avLst/>
              <a:gdLst/>
              <a:ahLst/>
              <a:cxnLst/>
              <a:rect l="l" t="t" r="r" b="b"/>
              <a:pathLst>
                <a:path w="10801" h="20028" extrusionOk="0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42"/>
            <p:cNvSpPr/>
            <p:nvPr/>
          </p:nvSpPr>
          <p:spPr>
            <a:xfrm>
              <a:off x="889732" y="7084268"/>
              <a:ext cx="18975" cy="21769"/>
            </a:xfrm>
            <a:custGeom>
              <a:avLst/>
              <a:gdLst/>
              <a:ahLst/>
              <a:cxnLst/>
              <a:rect l="l" t="t" r="r" b="b"/>
              <a:pathLst>
                <a:path w="18975" h="21769" extrusionOk="0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866788" y="7028626"/>
              <a:ext cx="36225" cy="20559"/>
            </a:xfrm>
            <a:custGeom>
              <a:avLst/>
              <a:gdLst/>
              <a:ahLst/>
              <a:cxnLst/>
              <a:rect l="l" t="t" r="r" b="b"/>
              <a:pathLst>
                <a:path w="36225" h="20559" extrusionOk="0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881282" y="7050398"/>
              <a:ext cx="27772" cy="24188"/>
            </a:xfrm>
            <a:custGeom>
              <a:avLst/>
              <a:gdLst/>
              <a:ahLst/>
              <a:cxnLst/>
              <a:rect l="l" t="t" r="r" b="b"/>
              <a:pathLst>
                <a:path w="27772" h="24188" extrusionOk="0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888533" y="7069751"/>
              <a:ext cx="30186" cy="16931"/>
            </a:xfrm>
            <a:custGeom>
              <a:avLst/>
              <a:gdLst/>
              <a:ahLst/>
              <a:cxnLst/>
              <a:rect l="l" t="t" r="r" b="b"/>
              <a:pathLst>
                <a:path w="30186" h="16931" extrusionOk="0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42"/>
            <p:cNvSpPr/>
            <p:nvPr/>
          </p:nvSpPr>
          <p:spPr>
            <a:xfrm>
              <a:off x="605970" y="6876246"/>
              <a:ext cx="33810" cy="37492"/>
            </a:xfrm>
            <a:custGeom>
              <a:avLst/>
              <a:gdLst/>
              <a:ahLst/>
              <a:cxnLst/>
              <a:rect l="l" t="t" r="r" b="b"/>
              <a:pathLst>
                <a:path w="33810" h="37492" extrusionOk="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42"/>
            <p:cNvSpPr/>
            <p:nvPr/>
          </p:nvSpPr>
          <p:spPr>
            <a:xfrm>
              <a:off x="623598" y="6881111"/>
              <a:ext cx="1444" cy="748"/>
            </a:xfrm>
            <a:custGeom>
              <a:avLst/>
              <a:gdLst/>
              <a:ahLst/>
              <a:cxnLst/>
              <a:rect l="l" t="t" r="r" b="b"/>
              <a:pathLst>
                <a:path w="1444" h="748" extrusionOk="0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42"/>
            <p:cNvSpPr/>
            <p:nvPr/>
          </p:nvSpPr>
          <p:spPr>
            <a:xfrm>
              <a:off x="493671" y="6920985"/>
              <a:ext cx="32602" cy="33863"/>
            </a:xfrm>
            <a:custGeom>
              <a:avLst/>
              <a:gdLst/>
              <a:ahLst/>
              <a:cxnLst/>
              <a:rect l="l" t="t" r="r" b="b"/>
              <a:pathLst>
                <a:path w="32602" h="33863" extrusionOk="0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42"/>
            <p:cNvSpPr/>
            <p:nvPr/>
          </p:nvSpPr>
          <p:spPr>
            <a:xfrm>
              <a:off x="522666" y="6914934"/>
              <a:ext cx="22942" cy="25397"/>
            </a:xfrm>
            <a:custGeom>
              <a:avLst/>
              <a:gdLst/>
              <a:ahLst/>
              <a:cxnLst/>
              <a:rect l="l" t="t" r="r" b="b"/>
              <a:pathLst>
                <a:path w="22942" h="25397" extrusionOk="0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42"/>
            <p:cNvSpPr/>
            <p:nvPr/>
          </p:nvSpPr>
          <p:spPr>
            <a:xfrm>
              <a:off x="525607" y="6915800"/>
              <a:ext cx="5000" cy="10678"/>
            </a:xfrm>
            <a:custGeom>
              <a:avLst/>
              <a:gdLst/>
              <a:ahLst/>
              <a:cxnLst/>
              <a:rect l="l" t="t" r="r" b="b"/>
              <a:pathLst>
                <a:path w="5000" h="10678" extrusionOk="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42"/>
            <p:cNvSpPr/>
            <p:nvPr/>
          </p:nvSpPr>
          <p:spPr>
            <a:xfrm>
              <a:off x="562513" y="6891973"/>
              <a:ext cx="26564" cy="27817"/>
            </a:xfrm>
            <a:custGeom>
              <a:avLst/>
              <a:gdLst/>
              <a:ahLst/>
              <a:cxnLst/>
              <a:rect l="l" t="t" r="r" b="b"/>
              <a:pathLst>
                <a:path w="26564" h="27817" extrusionOk="0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42"/>
            <p:cNvSpPr/>
            <p:nvPr/>
          </p:nvSpPr>
          <p:spPr>
            <a:xfrm>
              <a:off x="543196" y="6902836"/>
              <a:ext cx="21734" cy="25396"/>
            </a:xfrm>
            <a:custGeom>
              <a:avLst/>
              <a:gdLst/>
              <a:ahLst/>
              <a:cxnLst/>
              <a:rect l="l" t="t" r="r" b="b"/>
              <a:pathLst>
                <a:path w="21734" h="25396" extrusionOk="0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42"/>
            <p:cNvSpPr/>
            <p:nvPr/>
          </p:nvSpPr>
          <p:spPr>
            <a:xfrm>
              <a:off x="598719" y="6885922"/>
              <a:ext cx="10867" cy="22979"/>
            </a:xfrm>
            <a:custGeom>
              <a:avLst/>
              <a:gdLst/>
              <a:ahLst/>
              <a:cxnLst/>
              <a:rect l="l" t="t" r="r" b="b"/>
              <a:pathLst>
                <a:path w="10867" h="22979" extrusionOk="0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418820" y="7033452"/>
              <a:ext cx="31394" cy="36281"/>
            </a:xfrm>
            <a:custGeom>
              <a:avLst/>
              <a:gdLst/>
              <a:ahLst/>
              <a:cxnLst/>
              <a:rect l="l" t="t" r="r" b="b"/>
              <a:pathLst>
                <a:path w="31394" h="36281" extrusionOk="0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42"/>
            <p:cNvSpPr/>
            <p:nvPr/>
          </p:nvSpPr>
          <p:spPr>
            <a:xfrm>
              <a:off x="433292" y="7011703"/>
              <a:ext cx="23013" cy="22979"/>
            </a:xfrm>
            <a:custGeom>
              <a:avLst/>
              <a:gdLst/>
              <a:ahLst/>
              <a:cxnLst/>
              <a:rect l="l" t="t" r="r" b="b"/>
              <a:pathLst>
                <a:path w="23013" h="22979" extrusionOk="0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42"/>
            <p:cNvSpPr/>
            <p:nvPr/>
          </p:nvSpPr>
          <p:spPr>
            <a:xfrm>
              <a:off x="448919" y="7013945"/>
              <a:ext cx="13353" cy="18775"/>
            </a:xfrm>
            <a:custGeom>
              <a:avLst/>
              <a:gdLst/>
              <a:ahLst/>
              <a:cxnLst/>
              <a:rect l="l" t="t" r="r" b="b"/>
              <a:pathLst>
                <a:path w="13353" h="18775" extrusionOk="0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42"/>
            <p:cNvSpPr/>
            <p:nvPr/>
          </p:nvSpPr>
          <p:spPr>
            <a:xfrm>
              <a:off x="411567" y="7083041"/>
              <a:ext cx="24149" cy="22978"/>
            </a:xfrm>
            <a:custGeom>
              <a:avLst/>
              <a:gdLst/>
              <a:ahLst/>
              <a:cxnLst/>
              <a:rect l="l" t="t" r="r" b="b"/>
              <a:pathLst>
                <a:path w="24149" h="22978" extrusionOk="0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42"/>
            <p:cNvSpPr/>
            <p:nvPr/>
          </p:nvSpPr>
          <p:spPr>
            <a:xfrm>
              <a:off x="415828" y="7083041"/>
              <a:ext cx="15058" cy="8057"/>
            </a:xfrm>
            <a:custGeom>
              <a:avLst/>
              <a:gdLst/>
              <a:ahLst/>
              <a:cxnLst/>
              <a:rect l="l" t="t" r="r" b="b"/>
              <a:pathLst>
                <a:path w="15058" h="8057" extrusionOk="0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42"/>
            <p:cNvSpPr/>
            <p:nvPr/>
          </p:nvSpPr>
          <p:spPr>
            <a:xfrm>
              <a:off x="459856" y="6971786"/>
              <a:ext cx="24150" cy="22978"/>
            </a:xfrm>
            <a:custGeom>
              <a:avLst/>
              <a:gdLst/>
              <a:ahLst/>
              <a:cxnLst/>
              <a:rect l="l" t="t" r="r" b="b"/>
              <a:pathLst>
                <a:path w="24150" h="22978" extrusionOk="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42"/>
            <p:cNvSpPr/>
            <p:nvPr/>
          </p:nvSpPr>
          <p:spPr>
            <a:xfrm>
              <a:off x="469749" y="6971786"/>
              <a:ext cx="9020" cy="9247"/>
            </a:xfrm>
            <a:custGeom>
              <a:avLst/>
              <a:gdLst/>
              <a:ahLst/>
              <a:cxnLst/>
              <a:rect l="l" t="t" r="r" b="b"/>
              <a:pathLst>
                <a:path w="9020" h="9247" extrusionOk="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42"/>
            <p:cNvSpPr/>
            <p:nvPr/>
          </p:nvSpPr>
          <p:spPr>
            <a:xfrm>
              <a:off x="473135" y="6952433"/>
              <a:ext cx="28980" cy="27816"/>
            </a:xfrm>
            <a:custGeom>
              <a:avLst/>
              <a:gdLst/>
              <a:ahLst/>
              <a:cxnLst/>
              <a:rect l="l" t="t" r="r" b="b"/>
              <a:pathLst>
                <a:path w="28980" h="27816" extrusionOk="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42"/>
            <p:cNvSpPr/>
            <p:nvPr/>
          </p:nvSpPr>
          <p:spPr>
            <a:xfrm>
              <a:off x="407942" y="7119326"/>
              <a:ext cx="25357" cy="19350"/>
            </a:xfrm>
            <a:custGeom>
              <a:avLst/>
              <a:gdLst/>
              <a:ahLst/>
              <a:cxnLst/>
              <a:rect l="l" t="t" r="r" b="b"/>
              <a:pathLst>
                <a:path w="25357" h="19350" extrusionOk="0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42"/>
            <p:cNvSpPr/>
            <p:nvPr/>
          </p:nvSpPr>
          <p:spPr>
            <a:xfrm>
              <a:off x="400708" y="7104812"/>
              <a:ext cx="33809" cy="13303"/>
            </a:xfrm>
            <a:custGeom>
              <a:avLst/>
              <a:gdLst/>
              <a:ahLst/>
              <a:cxnLst/>
              <a:rect l="l" t="t" r="r" b="b"/>
              <a:pathLst>
                <a:path w="33809" h="13303" extrusionOk="0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42"/>
            <p:cNvSpPr/>
            <p:nvPr/>
          </p:nvSpPr>
          <p:spPr>
            <a:xfrm>
              <a:off x="438146" y="6994769"/>
              <a:ext cx="31394" cy="18141"/>
            </a:xfrm>
            <a:custGeom>
              <a:avLst/>
              <a:gdLst/>
              <a:ahLst/>
              <a:cxnLst/>
              <a:rect l="l" t="t" r="r" b="b"/>
              <a:pathLst>
                <a:path w="31394" h="18141" extrusionOk="0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42"/>
            <p:cNvSpPr/>
            <p:nvPr/>
          </p:nvSpPr>
          <p:spPr>
            <a:xfrm>
              <a:off x="401918" y="7141097"/>
              <a:ext cx="32601" cy="8465"/>
            </a:xfrm>
            <a:custGeom>
              <a:avLst/>
              <a:gdLst/>
              <a:ahLst/>
              <a:cxnLst/>
              <a:rect l="l" t="t" r="r" b="b"/>
              <a:pathLst>
                <a:path w="32601" h="8465" extrusionOk="0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42"/>
            <p:cNvSpPr/>
            <p:nvPr/>
          </p:nvSpPr>
          <p:spPr>
            <a:xfrm>
              <a:off x="415180" y="7064898"/>
              <a:ext cx="24150" cy="18140"/>
            </a:xfrm>
            <a:custGeom>
              <a:avLst/>
              <a:gdLst/>
              <a:ahLst/>
              <a:cxnLst/>
              <a:rect l="l" t="t" r="r" b="b"/>
              <a:pathLst>
                <a:path w="24150" h="18140" extrusionOk="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451419" y="6988720"/>
              <a:ext cx="21734" cy="16931"/>
            </a:xfrm>
            <a:custGeom>
              <a:avLst/>
              <a:gdLst/>
              <a:ahLst/>
              <a:cxnLst/>
              <a:rect l="l" t="t" r="r" b="b"/>
              <a:pathLst>
                <a:path w="21734" h="16931" extrusionOk="0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444180" y="6982672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42"/>
            <p:cNvSpPr/>
            <p:nvPr/>
          </p:nvSpPr>
          <p:spPr>
            <a:xfrm>
              <a:off x="596322" y="6877454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42"/>
            <p:cNvSpPr/>
            <p:nvPr/>
          </p:nvSpPr>
          <p:spPr>
            <a:xfrm>
              <a:off x="735699" y="7073431"/>
              <a:ext cx="56235" cy="73846"/>
            </a:xfrm>
            <a:custGeom>
              <a:avLst/>
              <a:gdLst/>
              <a:ahLst/>
              <a:cxnLst/>
              <a:rect l="l" t="t" r="r" b="b"/>
              <a:pathLst>
                <a:path w="56235" h="73846" extrusionOk="0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42"/>
            <p:cNvSpPr/>
            <p:nvPr/>
          </p:nvSpPr>
          <p:spPr>
            <a:xfrm>
              <a:off x="701361" y="7051578"/>
              <a:ext cx="125007" cy="120254"/>
            </a:xfrm>
            <a:custGeom>
              <a:avLst/>
              <a:gdLst/>
              <a:ahLst/>
              <a:cxnLst/>
              <a:rect l="l" t="t" r="r" b="b"/>
              <a:pathLst>
                <a:path w="125007" h="120254" extrusionOk="0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42"/>
            <p:cNvSpPr/>
            <p:nvPr/>
          </p:nvSpPr>
          <p:spPr>
            <a:xfrm>
              <a:off x="745798" y="7049369"/>
              <a:ext cx="40753" cy="26753"/>
            </a:xfrm>
            <a:custGeom>
              <a:avLst/>
              <a:gdLst/>
              <a:ahLst/>
              <a:cxnLst/>
              <a:rect l="l" t="t" r="r" b="b"/>
              <a:pathLst>
                <a:path w="40753" h="26753" extrusionOk="0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42"/>
            <p:cNvSpPr/>
            <p:nvPr/>
          </p:nvSpPr>
          <p:spPr>
            <a:xfrm>
              <a:off x="590856" y="7050977"/>
              <a:ext cx="106379" cy="119178"/>
            </a:xfrm>
            <a:custGeom>
              <a:avLst/>
              <a:gdLst/>
              <a:ahLst/>
              <a:cxnLst/>
              <a:rect l="l" t="t" r="r" b="b"/>
              <a:pathLst>
                <a:path w="106379" h="119178" extrusionOk="0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42"/>
            <p:cNvSpPr/>
            <p:nvPr/>
          </p:nvSpPr>
          <p:spPr>
            <a:xfrm>
              <a:off x="511796" y="7052802"/>
              <a:ext cx="70033" cy="114890"/>
            </a:xfrm>
            <a:custGeom>
              <a:avLst/>
              <a:gdLst/>
              <a:ahLst/>
              <a:cxnLst/>
              <a:rect l="l" t="t" r="r" b="b"/>
              <a:pathLst>
                <a:path w="70033" h="114890" extrusionOk="0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42"/>
            <p:cNvSpPr/>
            <p:nvPr/>
          </p:nvSpPr>
          <p:spPr>
            <a:xfrm>
              <a:off x="627912" y="7187388"/>
              <a:ext cx="14982" cy="31637"/>
            </a:xfrm>
            <a:custGeom>
              <a:avLst/>
              <a:gdLst/>
              <a:ahLst/>
              <a:cxnLst/>
              <a:rect l="l" t="t" r="r" b="b"/>
              <a:pathLst>
                <a:path w="14982" h="31637" extrusionOk="0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42"/>
            <p:cNvSpPr/>
            <p:nvPr/>
          </p:nvSpPr>
          <p:spPr>
            <a:xfrm>
              <a:off x="665655" y="7181003"/>
              <a:ext cx="105740" cy="50676"/>
            </a:xfrm>
            <a:custGeom>
              <a:avLst/>
              <a:gdLst/>
              <a:ahLst/>
              <a:cxnLst/>
              <a:rect l="l" t="t" r="r" b="b"/>
              <a:pathLst>
                <a:path w="105740" h="50676" extrusionOk="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42"/>
            <p:cNvSpPr/>
            <p:nvPr/>
          </p:nvSpPr>
          <p:spPr>
            <a:xfrm>
              <a:off x="556458" y="7181003"/>
              <a:ext cx="154962" cy="59703"/>
            </a:xfrm>
            <a:custGeom>
              <a:avLst/>
              <a:gdLst/>
              <a:ahLst/>
              <a:cxnLst/>
              <a:rect l="l" t="t" r="r" b="b"/>
              <a:pathLst>
                <a:path w="154962" h="59703" extrusionOk="0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42"/>
            <p:cNvSpPr/>
            <p:nvPr/>
          </p:nvSpPr>
          <p:spPr>
            <a:xfrm>
              <a:off x="616698" y="7226540"/>
              <a:ext cx="16407" cy="10627"/>
            </a:xfrm>
            <a:custGeom>
              <a:avLst/>
              <a:gdLst/>
              <a:ahLst/>
              <a:cxnLst/>
              <a:rect l="l" t="t" r="r" b="b"/>
              <a:pathLst>
                <a:path w="16407" h="10627" extrusionOk="0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42"/>
            <p:cNvSpPr/>
            <p:nvPr/>
          </p:nvSpPr>
          <p:spPr>
            <a:xfrm>
              <a:off x="708005" y="6993576"/>
              <a:ext cx="32987" cy="15502"/>
            </a:xfrm>
            <a:custGeom>
              <a:avLst/>
              <a:gdLst/>
              <a:ahLst/>
              <a:cxnLst/>
              <a:rect l="l" t="t" r="r" b="b"/>
              <a:pathLst>
                <a:path w="32987" h="15502" extrusionOk="0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42"/>
            <p:cNvSpPr/>
            <p:nvPr/>
          </p:nvSpPr>
          <p:spPr>
            <a:xfrm>
              <a:off x="607161" y="6992824"/>
              <a:ext cx="88166" cy="47601"/>
            </a:xfrm>
            <a:custGeom>
              <a:avLst/>
              <a:gdLst/>
              <a:ahLst/>
              <a:cxnLst/>
              <a:rect l="l" t="t" r="r" b="b"/>
              <a:pathLst>
                <a:path w="88166" h="47601" extrusionOk="0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42"/>
            <p:cNvSpPr/>
            <p:nvPr/>
          </p:nvSpPr>
          <p:spPr>
            <a:xfrm>
              <a:off x="659888" y="7003934"/>
              <a:ext cx="4321" cy="36201"/>
            </a:xfrm>
            <a:custGeom>
              <a:avLst/>
              <a:gdLst/>
              <a:ahLst/>
              <a:cxnLst/>
              <a:rect l="l" t="t" r="r" b="b"/>
              <a:pathLst>
                <a:path w="4321" h="36201" extrusionOk="0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42"/>
            <p:cNvSpPr/>
            <p:nvPr/>
          </p:nvSpPr>
          <p:spPr>
            <a:xfrm>
              <a:off x="556451" y="6981012"/>
              <a:ext cx="214940" cy="59704"/>
            </a:xfrm>
            <a:custGeom>
              <a:avLst/>
              <a:gdLst/>
              <a:ahLst/>
              <a:cxnLst/>
              <a:rect l="l" t="t" r="r" b="b"/>
              <a:pathLst>
                <a:path w="214940" h="59704" extrusionOk="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42"/>
            <p:cNvSpPr/>
            <p:nvPr/>
          </p:nvSpPr>
          <p:spPr>
            <a:xfrm>
              <a:off x="621567" y="7029075"/>
              <a:ext cx="4321" cy="11641"/>
            </a:xfrm>
            <a:custGeom>
              <a:avLst/>
              <a:gdLst/>
              <a:ahLst/>
              <a:cxnLst/>
              <a:rect l="l" t="t" r="r" b="b"/>
              <a:pathLst>
                <a:path w="4321" h="11641" extrusionOk="0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42"/>
            <p:cNvSpPr/>
            <p:nvPr/>
          </p:nvSpPr>
          <p:spPr>
            <a:xfrm>
              <a:off x="605432" y="6998920"/>
              <a:ext cx="18728" cy="18576"/>
            </a:xfrm>
            <a:custGeom>
              <a:avLst/>
              <a:gdLst/>
              <a:ahLst/>
              <a:cxnLst/>
              <a:rect l="l" t="t" r="r" b="b"/>
              <a:pathLst>
                <a:path w="18728" h="18576" extrusionOk="0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42"/>
            <p:cNvSpPr/>
            <p:nvPr/>
          </p:nvSpPr>
          <p:spPr>
            <a:xfrm>
              <a:off x="557676" y="7208821"/>
              <a:ext cx="38639" cy="56841"/>
            </a:xfrm>
            <a:custGeom>
              <a:avLst/>
              <a:gdLst/>
              <a:ahLst/>
              <a:cxnLst/>
              <a:rect l="l" t="t" r="r" b="b"/>
              <a:pathLst>
                <a:path w="38639" h="56841" extrusionOk="0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42"/>
            <p:cNvSpPr/>
            <p:nvPr/>
          </p:nvSpPr>
          <p:spPr>
            <a:xfrm>
              <a:off x="602355" y="7210026"/>
              <a:ext cx="37432" cy="55631"/>
            </a:xfrm>
            <a:custGeom>
              <a:avLst/>
              <a:gdLst/>
              <a:ahLst/>
              <a:cxnLst/>
              <a:rect l="l" t="t" r="r" b="b"/>
              <a:pathLst>
                <a:path w="37432" h="55631" extrusionOk="0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42"/>
            <p:cNvSpPr/>
            <p:nvPr/>
          </p:nvSpPr>
          <p:spPr>
            <a:xfrm>
              <a:off x="664997" y="7208812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42"/>
            <p:cNvSpPr/>
            <p:nvPr/>
          </p:nvSpPr>
          <p:spPr>
            <a:xfrm>
              <a:off x="645823" y="7208812"/>
              <a:ext cx="38639" cy="58050"/>
            </a:xfrm>
            <a:custGeom>
              <a:avLst/>
              <a:gdLst/>
              <a:ahLst/>
              <a:cxnLst/>
              <a:rect l="l" t="t" r="r" b="b"/>
              <a:pathLst>
                <a:path w="38639" h="58050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42"/>
            <p:cNvSpPr/>
            <p:nvPr/>
          </p:nvSpPr>
          <p:spPr>
            <a:xfrm>
              <a:off x="708465" y="7208808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42"/>
            <p:cNvSpPr/>
            <p:nvPr/>
          </p:nvSpPr>
          <p:spPr>
            <a:xfrm>
              <a:off x="689291" y="7208808"/>
              <a:ext cx="38639" cy="58049"/>
            </a:xfrm>
            <a:custGeom>
              <a:avLst/>
              <a:gdLst/>
              <a:ahLst/>
              <a:cxnLst/>
              <a:rect l="l" t="t" r="r" b="b"/>
              <a:pathLst>
                <a:path w="38639" h="58049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42"/>
            <p:cNvSpPr/>
            <p:nvPr/>
          </p:nvSpPr>
          <p:spPr>
            <a:xfrm>
              <a:off x="735174" y="7208839"/>
              <a:ext cx="27772" cy="56843"/>
            </a:xfrm>
            <a:custGeom>
              <a:avLst/>
              <a:gdLst/>
              <a:ahLst/>
              <a:cxnLst/>
              <a:rect l="l" t="t" r="r" b="b"/>
              <a:pathLst>
                <a:path w="27772" h="56843" extrusionOk="0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5" name="Google Shape;2095;p42"/>
          <p:cNvGrpSpPr/>
          <p:nvPr/>
        </p:nvGrpSpPr>
        <p:grpSpPr>
          <a:xfrm>
            <a:off x="634102" y="3728918"/>
            <a:ext cx="566116" cy="518520"/>
            <a:chOff x="5789048" y="1217650"/>
            <a:chExt cx="478476" cy="438247"/>
          </a:xfrm>
        </p:grpSpPr>
        <p:sp>
          <p:nvSpPr>
            <p:cNvPr id="2096" name="Google Shape;2096;p42"/>
            <p:cNvSpPr/>
            <p:nvPr/>
          </p:nvSpPr>
          <p:spPr>
            <a:xfrm>
              <a:off x="5957117" y="1558257"/>
              <a:ext cx="149371" cy="64355"/>
            </a:xfrm>
            <a:custGeom>
              <a:avLst/>
              <a:gdLst/>
              <a:ahLst/>
              <a:cxnLst/>
              <a:rect l="l" t="t" r="r" b="b"/>
              <a:pathLst>
                <a:path w="149371" h="64355" extrusionOk="0">
                  <a:moveTo>
                    <a:pt x="142626" y="64355"/>
                  </a:moveTo>
                  <a:cubicBezTo>
                    <a:pt x="91065" y="64355"/>
                    <a:pt x="41237" y="45700"/>
                    <a:pt x="2320" y="11832"/>
                  </a:cubicBezTo>
                  <a:cubicBezTo>
                    <a:pt x="-490" y="9389"/>
                    <a:pt x="-794" y="5124"/>
                    <a:pt x="1662" y="2315"/>
                  </a:cubicBezTo>
                  <a:cubicBezTo>
                    <a:pt x="4104" y="-495"/>
                    <a:pt x="8369" y="-786"/>
                    <a:pt x="11179" y="1657"/>
                  </a:cubicBezTo>
                  <a:cubicBezTo>
                    <a:pt x="47641" y="33386"/>
                    <a:pt x="94317" y="50864"/>
                    <a:pt x="142626" y="50864"/>
                  </a:cubicBezTo>
                  <a:cubicBezTo>
                    <a:pt x="146359" y="50864"/>
                    <a:pt x="149371" y="53888"/>
                    <a:pt x="149371" y="57609"/>
                  </a:cubicBezTo>
                  <a:cubicBezTo>
                    <a:pt x="149371" y="61343"/>
                    <a:pt x="146359" y="64355"/>
                    <a:pt x="142626" y="64355"/>
                  </a:cubicBezTo>
                  <a:lnTo>
                    <a:pt x="142626" y="643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42"/>
            <p:cNvSpPr/>
            <p:nvPr/>
          </p:nvSpPr>
          <p:spPr>
            <a:xfrm>
              <a:off x="6095705" y="1587322"/>
              <a:ext cx="35652" cy="57058"/>
            </a:xfrm>
            <a:custGeom>
              <a:avLst/>
              <a:gdLst/>
              <a:ahLst/>
              <a:cxnLst/>
              <a:rect l="l" t="t" r="r" b="b"/>
              <a:pathLst>
                <a:path w="35652" h="57058" extrusionOk="0">
                  <a:moveTo>
                    <a:pt x="7176" y="57058"/>
                  </a:moveTo>
                  <a:cubicBezTo>
                    <a:pt x="6303" y="57058"/>
                    <a:pt x="5214" y="56894"/>
                    <a:pt x="4379" y="56540"/>
                  </a:cubicBezTo>
                  <a:cubicBezTo>
                    <a:pt x="1860" y="55502"/>
                    <a:pt x="0" y="53034"/>
                    <a:pt x="0" y="50300"/>
                  </a:cubicBezTo>
                  <a:lnTo>
                    <a:pt x="0" y="6750"/>
                  </a:lnTo>
                  <a:cubicBezTo>
                    <a:pt x="0" y="4017"/>
                    <a:pt x="1860" y="1561"/>
                    <a:pt x="4379" y="511"/>
                  </a:cubicBezTo>
                  <a:cubicBezTo>
                    <a:pt x="6898" y="-527"/>
                    <a:pt x="9910" y="43"/>
                    <a:pt x="11846" y="1979"/>
                  </a:cubicBezTo>
                  <a:lnTo>
                    <a:pt x="33665" y="23760"/>
                  </a:lnTo>
                  <a:cubicBezTo>
                    <a:pt x="36298" y="26393"/>
                    <a:pt x="36323" y="30670"/>
                    <a:pt x="33691" y="33303"/>
                  </a:cubicBezTo>
                  <a:lnTo>
                    <a:pt x="11935" y="55071"/>
                  </a:lnTo>
                  <a:cubicBezTo>
                    <a:pt x="10644" y="56375"/>
                    <a:pt x="8935" y="57058"/>
                    <a:pt x="7176" y="57058"/>
                  </a:cubicBezTo>
                  <a:lnTo>
                    <a:pt x="7176" y="57058"/>
                  </a:lnTo>
                  <a:close/>
                  <a:moveTo>
                    <a:pt x="14238" y="23064"/>
                  </a:moveTo>
                  <a:lnTo>
                    <a:pt x="14238" y="34012"/>
                  </a:lnTo>
                  <a:lnTo>
                    <a:pt x="19706" y="28544"/>
                  </a:lnTo>
                  <a:lnTo>
                    <a:pt x="14238" y="230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42"/>
            <p:cNvSpPr/>
            <p:nvPr/>
          </p:nvSpPr>
          <p:spPr>
            <a:xfrm>
              <a:off x="5885968" y="1217650"/>
              <a:ext cx="126526" cy="197920"/>
            </a:xfrm>
            <a:custGeom>
              <a:avLst/>
              <a:gdLst/>
              <a:ahLst/>
              <a:cxnLst/>
              <a:rect l="l" t="t" r="r" b="b"/>
              <a:pathLst>
                <a:path w="126526" h="197920" extrusionOk="0">
                  <a:moveTo>
                    <a:pt x="6746" y="197920"/>
                  </a:moveTo>
                  <a:cubicBezTo>
                    <a:pt x="3012" y="197920"/>
                    <a:pt x="0" y="194895"/>
                    <a:pt x="0" y="191174"/>
                  </a:cubicBezTo>
                  <a:cubicBezTo>
                    <a:pt x="0" y="151738"/>
                    <a:pt x="10897" y="113124"/>
                    <a:pt x="31501" y="79497"/>
                  </a:cubicBezTo>
                  <a:cubicBezTo>
                    <a:pt x="52118" y="45882"/>
                    <a:pt x="81581" y="18634"/>
                    <a:pt x="116715" y="738"/>
                  </a:cubicBezTo>
                  <a:cubicBezTo>
                    <a:pt x="120043" y="-958"/>
                    <a:pt x="124106" y="371"/>
                    <a:pt x="125789" y="3687"/>
                  </a:cubicBezTo>
                  <a:cubicBezTo>
                    <a:pt x="127485" y="7003"/>
                    <a:pt x="126156" y="11078"/>
                    <a:pt x="122840" y="12761"/>
                  </a:cubicBezTo>
                  <a:cubicBezTo>
                    <a:pt x="55383" y="47135"/>
                    <a:pt x="13479" y="115504"/>
                    <a:pt x="13479" y="191174"/>
                  </a:cubicBezTo>
                  <a:cubicBezTo>
                    <a:pt x="13491" y="194908"/>
                    <a:pt x="10467" y="197920"/>
                    <a:pt x="6746" y="197920"/>
                  </a:cubicBezTo>
                  <a:lnTo>
                    <a:pt x="6746" y="1979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42"/>
            <p:cNvSpPr/>
            <p:nvPr/>
          </p:nvSpPr>
          <p:spPr>
            <a:xfrm>
              <a:off x="5864198" y="1405319"/>
              <a:ext cx="57066" cy="34741"/>
            </a:xfrm>
            <a:custGeom>
              <a:avLst/>
              <a:gdLst/>
              <a:ahLst/>
              <a:cxnLst/>
              <a:rect l="l" t="t" r="r" b="b"/>
              <a:pathLst>
                <a:path w="57066" h="34741" extrusionOk="0">
                  <a:moveTo>
                    <a:pt x="28516" y="34741"/>
                  </a:moveTo>
                  <a:cubicBezTo>
                    <a:pt x="26795" y="34741"/>
                    <a:pt x="25061" y="34083"/>
                    <a:pt x="23745" y="32767"/>
                  </a:cubicBezTo>
                  <a:lnTo>
                    <a:pt x="1976" y="11011"/>
                  </a:lnTo>
                  <a:cubicBezTo>
                    <a:pt x="53" y="9074"/>
                    <a:pt x="-530" y="6429"/>
                    <a:pt x="508" y="3911"/>
                  </a:cubicBezTo>
                  <a:cubicBezTo>
                    <a:pt x="1546" y="1380"/>
                    <a:pt x="4014" y="0"/>
                    <a:pt x="6748" y="0"/>
                  </a:cubicBezTo>
                  <a:lnTo>
                    <a:pt x="50310" y="0"/>
                  </a:lnTo>
                  <a:cubicBezTo>
                    <a:pt x="53044" y="0"/>
                    <a:pt x="55499" y="1392"/>
                    <a:pt x="56549" y="3911"/>
                  </a:cubicBezTo>
                  <a:cubicBezTo>
                    <a:pt x="57600" y="6429"/>
                    <a:pt x="57018" y="9214"/>
                    <a:pt x="55081" y="11150"/>
                  </a:cubicBezTo>
                  <a:lnTo>
                    <a:pt x="33288" y="32843"/>
                  </a:lnTo>
                  <a:cubicBezTo>
                    <a:pt x="31959" y="34146"/>
                    <a:pt x="30237" y="34741"/>
                    <a:pt x="28516" y="34741"/>
                  </a:cubicBezTo>
                  <a:lnTo>
                    <a:pt x="28516" y="34741"/>
                  </a:lnTo>
                  <a:close/>
                  <a:moveTo>
                    <a:pt x="23049" y="12327"/>
                  </a:moveTo>
                  <a:lnTo>
                    <a:pt x="28516" y="17795"/>
                  </a:lnTo>
                  <a:lnTo>
                    <a:pt x="33984" y="12327"/>
                  </a:lnTo>
                  <a:lnTo>
                    <a:pt x="23049" y="123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42"/>
            <p:cNvSpPr/>
            <p:nvPr/>
          </p:nvSpPr>
          <p:spPr>
            <a:xfrm>
              <a:off x="6000126" y="1309221"/>
              <a:ext cx="199245" cy="199232"/>
            </a:xfrm>
            <a:custGeom>
              <a:avLst/>
              <a:gdLst/>
              <a:ahLst/>
              <a:cxnLst/>
              <a:rect l="l" t="t" r="r" b="b"/>
              <a:pathLst>
                <a:path w="199245" h="199232" extrusionOk="0">
                  <a:moveTo>
                    <a:pt x="99616" y="199233"/>
                  </a:moveTo>
                  <a:cubicBezTo>
                    <a:pt x="44689" y="199233"/>
                    <a:pt x="0" y="154544"/>
                    <a:pt x="0" y="99604"/>
                  </a:cubicBezTo>
                  <a:cubicBezTo>
                    <a:pt x="0" y="44689"/>
                    <a:pt x="44689" y="0"/>
                    <a:pt x="99616" y="0"/>
                  </a:cubicBezTo>
                  <a:cubicBezTo>
                    <a:pt x="154556" y="0"/>
                    <a:pt x="199245" y="44676"/>
                    <a:pt x="199245" y="99604"/>
                  </a:cubicBezTo>
                  <a:cubicBezTo>
                    <a:pt x="199245" y="154544"/>
                    <a:pt x="154556" y="199233"/>
                    <a:pt x="99616" y="199233"/>
                  </a:cubicBezTo>
                  <a:lnTo>
                    <a:pt x="99616" y="199233"/>
                  </a:lnTo>
                  <a:close/>
                  <a:moveTo>
                    <a:pt x="99616" y="13504"/>
                  </a:moveTo>
                  <a:cubicBezTo>
                    <a:pt x="52131" y="13504"/>
                    <a:pt x="13491" y="52131"/>
                    <a:pt x="13491" y="99604"/>
                  </a:cubicBezTo>
                  <a:cubicBezTo>
                    <a:pt x="13491" y="147089"/>
                    <a:pt x="52131" y="185729"/>
                    <a:pt x="99616" y="185729"/>
                  </a:cubicBezTo>
                  <a:cubicBezTo>
                    <a:pt x="147102" y="185729"/>
                    <a:pt x="185741" y="147089"/>
                    <a:pt x="185741" y="99604"/>
                  </a:cubicBezTo>
                  <a:cubicBezTo>
                    <a:pt x="185754" y="52131"/>
                    <a:pt x="147115" y="13504"/>
                    <a:pt x="99616" y="13504"/>
                  </a:cubicBezTo>
                  <a:lnTo>
                    <a:pt x="99616" y="135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42"/>
            <p:cNvSpPr/>
            <p:nvPr/>
          </p:nvSpPr>
          <p:spPr>
            <a:xfrm>
              <a:off x="5930543" y="1242055"/>
              <a:ext cx="336981" cy="334108"/>
            </a:xfrm>
            <a:custGeom>
              <a:avLst/>
              <a:gdLst/>
              <a:ahLst/>
              <a:cxnLst/>
              <a:rect l="l" t="t" r="r" b="b"/>
              <a:pathLst>
                <a:path w="336981" h="334108" extrusionOk="0">
                  <a:moveTo>
                    <a:pt x="189892" y="334109"/>
                  </a:moveTo>
                  <a:lnTo>
                    <a:pt x="148039" y="334109"/>
                  </a:lnTo>
                  <a:cubicBezTo>
                    <a:pt x="144305" y="334109"/>
                    <a:pt x="141432" y="331173"/>
                    <a:pt x="141432" y="327439"/>
                  </a:cubicBezTo>
                  <a:lnTo>
                    <a:pt x="141432" y="298166"/>
                  </a:lnTo>
                  <a:cubicBezTo>
                    <a:pt x="137635" y="297128"/>
                    <a:pt x="131712" y="295774"/>
                    <a:pt x="127042" y="294318"/>
                  </a:cubicBezTo>
                  <a:lnTo>
                    <a:pt x="112348" y="319896"/>
                  </a:lnTo>
                  <a:cubicBezTo>
                    <a:pt x="111462" y="321453"/>
                    <a:pt x="109969" y="322592"/>
                    <a:pt x="108235" y="323060"/>
                  </a:cubicBezTo>
                  <a:cubicBezTo>
                    <a:pt x="106501" y="323528"/>
                    <a:pt x="104653" y="323288"/>
                    <a:pt x="103097" y="322389"/>
                  </a:cubicBezTo>
                  <a:lnTo>
                    <a:pt x="67368" y="301760"/>
                  </a:lnTo>
                  <a:cubicBezTo>
                    <a:pt x="65812" y="300861"/>
                    <a:pt x="64685" y="299381"/>
                    <a:pt x="64217" y="297659"/>
                  </a:cubicBezTo>
                  <a:cubicBezTo>
                    <a:pt x="63761" y="295925"/>
                    <a:pt x="64002" y="294090"/>
                    <a:pt x="64901" y="292534"/>
                  </a:cubicBezTo>
                  <a:lnTo>
                    <a:pt x="79734" y="266918"/>
                  </a:lnTo>
                  <a:cubicBezTo>
                    <a:pt x="76164" y="263640"/>
                    <a:pt x="72355" y="259843"/>
                    <a:pt x="69052" y="256248"/>
                  </a:cubicBezTo>
                  <a:lnTo>
                    <a:pt x="43486" y="271031"/>
                  </a:lnTo>
                  <a:cubicBezTo>
                    <a:pt x="41930" y="271929"/>
                    <a:pt x="40095" y="272170"/>
                    <a:pt x="38361" y="271714"/>
                  </a:cubicBezTo>
                  <a:cubicBezTo>
                    <a:pt x="36627" y="271246"/>
                    <a:pt x="35159" y="270120"/>
                    <a:pt x="34260" y="268563"/>
                  </a:cubicBezTo>
                  <a:lnTo>
                    <a:pt x="13593" y="232771"/>
                  </a:lnTo>
                  <a:cubicBezTo>
                    <a:pt x="11745" y="229557"/>
                    <a:pt x="12833" y="225443"/>
                    <a:pt x="16035" y="223570"/>
                  </a:cubicBezTo>
                  <a:lnTo>
                    <a:pt x="41664" y="208548"/>
                  </a:lnTo>
                  <a:cubicBezTo>
                    <a:pt x="40246" y="204131"/>
                    <a:pt x="38804" y="198372"/>
                    <a:pt x="37690" y="193626"/>
                  </a:cubicBezTo>
                  <a:lnTo>
                    <a:pt x="7644" y="193626"/>
                  </a:lnTo>
                  <a:cubicBezTo>
                    <a:pt x="3911" y="193626"/>
                    <a:pt x="0" y="190778"/>
                    <a:pt x="0" y="187045"/>
                  </a:cubicBezTo>
                  <a:lnTo>
                    <a:pt x="0" y="146545"/>
                  </a:lnTo>
                  <a:cubicBezTo>
                    <a:pt x="0" y="142812"/>
                    <a:pt x="3911" y="140470"/>
                    <a:pt x="7644" y="140470"/>
                  </a:cubicBezTo>
                  <a:lnTo>
                    <a:pt x="37690" y="140470"/>
                  </a:lnTo>
                  <a:cubicBezTo>
                    <a:pt x="38804" y="133826"/>
                    <a:pt x="40246" y="129725"/>
                    <a:pt x="41664" y="125321"/>
                  </a:cubicBezTo>
                  <a:lnTo>
                    <a:pt x="16061" y="110285"/>
                  </a:lnTo>
                  <a:cubicBezTo>
                    <a:pt x="12846" y="108412"/>
                    <a:pt x="11745" y="104211"/>
                    <a:pt x="13605" y="100996"/>
                  </a:cubicBezTo>
                  <a:lnTo>
                    <a:pt x="34273" y="65128"/>
                  </a:lnTo>
                  <a:cubicBezTo>
                    <a:pt x="35171" y="63572"/>
                    <a:pt x="36639" y="62420"/>
                    <a:pt x="38361" y="61964"/>
                  </a:cubicBezTo>
                  <a:cubicBezTo>
                    <a:pt x="40095" y="61496"/>
                    <a:pt x="41930" y="61737"/>
                    <a:pt x="43486" y="62622"/>
                  </a:cubicBezTo>
                  <a:lnTo>
                    <a:pt x="69052" y="77367"/>
                  </a:lnTo>
                  <a:cubicBezTo>
                    <a:pt x="72342" y="73798"/>
                    <a:pt x="76152" y="69988"/>
                    <a:pt x="79771" y="66672"/>
                  </a:cubicBezTo>
                  <a:lnTo>
                    <a:pt x="64964" y="41056"/>
                  </a:lnTo>
                  <a:cubicBezTo>
                    <a:pt x="64065" y="39500"/>
                    <a:pt x="63825" y="37665"/>
                    <a:pt x="64280" y="35931"/>
                  </a:cubicBezTo>
                  <a:cubicBezTo>
                    <a:pt x="64749" y="34197"/>
                    <a:pt x="65875" y="32729"/>
                    <a:pt x="67432" y="31830"/>
                  </a:cubicBezTo>
                  <a:lnTo>
                    <a:pt x="103223" y="11201"/>
                  </a:lnTo>
                  <a:cubicBezTo>
                    <a:pt x="104780" y="10302"/>
                    <a:pt x="106640" y="10062"/>
                    <a:pt x="108362" y="10530"/>
                  </a:cubicBezTo>
                  <a:cubicBezTo>
                    <a:pt x="110096" y="11011"/>
                    <a:pt x="111564" y="12150"/>
                    <a:pt x="112462" y="13707"/>
                  </a:cubicBezTo>
                  <a:lnTo>
                    <a:pt x="127067" y="39247"/>
                  </a:lnTo>
                  <a:cubicBezTo>
                    <a:pt x="131788" y="37779"/>
                    <a:pt x="137635" y="36424"/>
                    <a:pt x="141432" y="35399"/>
                  </a:cubicBezTo>
                  <a:lnTo>
                    <a:pt x="141432" y="6164"/>
                  </a:lnTo>
                  <a:cubicBezTo>
                    <a:pt x="141432" y="2430"/>
                    <a:pt x="144305" y="0"/>
                    <a:pt x="148039" y="0"/>
                  </a:cubicBezTo>
                  <a:lnTo>
                    <a:pt x="189892" y="0"/>
                  </a:lnTo>
                  <a:cubicBezTo>
                    <a:pt x="193626" y="0"/>
                    <a:pt x="197448" y="2430"/>
                    <a:pt x="197448" y="6164"/>
                  </a:cubicBezTo>
                  <a:lnTo>
                    <a:pt x="197448" y="35424"/>
                  </a:lnTo>
                  <a:cubicBezTo>
                    <a:pt x="201245" y="36462"/>
                    <a:pt x="206889" y="37842"/>
                    <a:pt x="211598" y="39272"/>
                  </a:cubicBezTo>
                  <a:lnTo>
                    <a:pt x="226215" y="13669"/>
                  </a:lnTo>
                  <a:cubicBezTo>
                    <a:pt x="228076" y="10441"/>
                    <a:pt x="232100" y="9340"/>
                    <a:pt x="235328" y="11201"/>
                  </a:cubicBezTo>
                  <a:lnTo>
                    <a:pt x="271018" y="31830"/>
                  </a:lnTo>
                  <a:cubicBezTo>
                    <a:pt x="274245" y="33691"/>
                    <a:pt x="275334" y="37816"/>
                    <a:pt x="273461" y="41044"/>
                  </a:cubicBezTo>
                  <a:lnTo>
                    <a:pt x="258678" y="66647"/>
                  </a:lnTo>
                  <a:cubicBezTo>
                    <a:pt x="262298" y="69976"/>
                    <a:pt x="266095" y="73773"/>
                    <a:pt x="269360" y="77316"/>
                  </a:cubicBezTo>
                  <a:lnTo>
                    <a:pt x="294951" y="62547"/>
                  </a:lnTo>
                  <a:cubicBezTo>
                    <a:pt x="296495" y="61648"/>
                    <a:pt x="298343" y="61407"/>
                    <a:pt x="300076" y="61876"/>
                  </a:cubicBezTo>
                  <a:cubicBezTo>
                    <a:pt x="301810" y="62344"/>
                    <a:pt x="303278" y="63470"/>
                    <a:pt x="304164" y="65014"/>
                  </a:cubicBezTo>
                  <a:lnTo>
                    <a:pt x="324806" y="100793"/>
                  </a:lnTo>
                  <a:cubicBezTo>
                    <a:pt x="326654" y="104008"/>
                    <a:pt x="325578" y="108121"/>
                    <a:pt x="322364" y="109994"/>
                  </a:cubicBezTo>
                  <a:lnTo>
                    <a:pt x="296761" y="125296"/>
                  </a:lnTo>
                  <a:cubicBezTo>
                    <a:pt x="298355" y="130269"/>
                    <a:pt x="299722" y="135712"/>
                    <a:pt x="300747" y="140458"/>
                  </a:cubicBezTo>
                  <a:lnTo>
                    <a:pt x="330299" y="140458"/>
                  </a:lnTo>
                  <a:cubicBezTo>
                    <a:pt x="334033" y="140458"/>
                    <a:pt x="336982" y="142799"/>
                    <a:pt x="336982" y="146533"/>
                  </a:cubicBezTo>
                  <a:lnTo>
                    <a:pt x="336982" y="187032"/>
                  </a:lnTo>
                  <a:cubicBezTo>
                    <a:pt x="336982" y="190766"/>
                    <a:pt x="334020" y="193613"/>
                    <a:pt x="330299" y="193613"/>
                  </a:cubicBezTo>
                  <a:lnTo>
                    <a:pt x="300709" y="193613"/>
                  </a:lnTo>
                  <a:cubicBezTo>
                    <a:pt x="299709" y="198359"/>
                    <a:pt x="298343" y="203523"/>
                    <a:pt x="296748" y="208510"/>
                  </a:cubicBezTo>
                  <a:lnTo>
                    <a:pt x="322338" y="223393"/>
                  </a:lnTo>
                  <a:cubicBezTo>
                    <a:pt x="325553" y="225254"/>
                    <a:pt x="326654" y="229392"/>
                    <a:pt x="324806" y="232619"/>
                  </a:cubicBezTo>
                  <a:lnTo>
                    <a:pt x="304164" y="268462"/>
                  </a:lnTo>
                  <a:cubicBezTo>
                    <a:pt x="303266" y="270018"/>
                    <a:pt x="301798" y="271157"/>
                    <a:pt x="300064" y="271613"/>
                  </a:cubicBezTo>
                  <a:cubicBezTo>
                    <a:pt x="298330" y="272081"/>
                    <a:pt x="296495" y="271841"/>
                    <a:pt x="294938" y="270955"/>
                  </a:cubicBezTo>
                  <a:lnTo>
                    <a:pt x="269335" y="256198"/>
                  </a:lnTo>
                  <a:cubicBezTo>
                    <a:pt x="266044" y="259780"/>
                    <a:pt x="262247" y="263589"/>
                    <a:pt x="258653" y="266892"/>
                  </a:cubicBezTo>
                  <a:lnTo>
                    <a:pt x="273423" y="292521"/>
                  </a:lnTo>
                  <a:cubicBezTo>
                    <a:pt x="275283" y="295748"/>
                    <a:pt x="274169" y="299874"/>
                    <a:pt x="270955" y="301735"/>
                  </a:cubicBezTo>
                  <a:lnTo>
                    <a:pt x="235214" y="322364"/>
                  </a:lnTo>
                  <a:cubicBezTo>
                    <a:pt x="231987" y="324237"/>
                    <a:pt x="227861" y="323123"/>
                    <a:pt x="226000" y="319896"/>
                  </a:cubicBezTo>
                  <a:lnTo>
                    <a:pt x="211610" y="294280"/>
                  </a:lnTo>
                  <a:cubicBezTo>
                    <a:pt x="206927" y="295723"/>
                    <a:pt x="201245" y="297102"/>
                    <a:pt x="197448" y="298153"/>
                  </a:cubicBezTo>
                  <a:lnTo>
                    <a:pt x="197448" y="327426"/>
                  </a:lnTo>
                  <a:cubicBezTo>
                    <a:pt x="197435" y="331173"/>
                    <a:pt x="193613" y="334109"/>
                    <a:pt x="189892" y="334109"/>
                  </a:cubicBezTo>
                  <a:lnTo>
                    <a:pt x="189892" y="334109"/>
                  </a:lnTo>
                  <a:close/>
                  <a:moveTo>
                    <a:pt x="154721" y="320820"/>
                  </a:moveTo>
                  <a:lnTo>
                    <a:pt x="183197" y="320820"/>
                  </a:lnTo>
                  <a:lnTo>
                    <a:pt x="183197" y="292711"/>
                  </a:lnTo>
                  <a:cubicBezTo>
                    <a:pt x="183197" y="289471"/>
                    <a:pt x="185463" y="286686"/>
                    <a:pt x="188639" y="286079"/>
                  </a:cubicBezTo>
                  <a:cubicBezTo>
                    <a:pt x="194993" y="284864"/>
                    <a:pt x="205320" y="282257"/>
                    <a:pt x="211977" y="279827"/>
                  </a:cubicBezTo>
                  <a:cubicBezTo>
                    <a:pt x="215053" y="278700"/>
                    <a:pt x="218495" y="279953"/>
                    <a:pt x="220140" y="282788"/>
                  </a:cubicBezTo>
                  <a:lnTo>
                    <a:pt x="234315" y="307329"/>
                  </a:lnTo>
                  <a:lnTo>
                    <a:pt x="258362" y="293445"/>
                  </a:lnTo>
                  <a:lnTo>
                    <a:pt x="244200" y="268879"/>
                  </a:lnTo>
                  <a:cubicBezTo>
                    <a:pt x="242567" y="266044"/>
                    <a:pt x="243200" y="262437"/>
                    <a:pt x="245706" y="260336"/>
                  </a:cubicBezTo>
                  <a:cubicBezTo>
                    <a:pt x="251097" y="255818"/>
                    <a:pt x="258261" y="248642"/>
                    <a:pt x="262741" y="243289"/>
                  </a:cubicBezTo>
                  <a:cubicBezTo>
                    <a:pt x="264842" y="240783"/>
                    <a:pt x="268449" y="240137"/>
                    <a:pt x="271284" y="241770"/>
                  </a:cubicBezTo>
                  <a:lnTo>
                    <a:pt x="295824" y="255907"/>
                  </a:lnTo>
                  <a:lnTo>
                    <a:pt x="309733" y="231746"/>
                  </a:lnTo>
                  <a:lnTo>
                    <a:pt x="285193" y="217508"/>
                  </a:lnTo>
                  <a:cubicBezTo>
                    <a:pt x="282371" y="215875"/>
                    <a:pt x="281130" y="212458"/>
                    <a:pt x="282231" y="209383"/>
                  </a:cubicBezTo>
                  <a:cubicBezTo>
                    <a:pt x="284408" y="203321"/>
                    <a:pt x="287180" y="193550"/>
                    <a:pt x="288433" y="185539"/>
                  </a:cubicBezTo>
                  <a:cubicBezTo>
                    <a:pt x="288952" y="182248"/>
                    <a:pt x="291774" y="179375"/>
                    <a:pt x="295103" y="179375"/>
                  </a:cubicBezTo>
                  <a:lnTo>
                    <a:pt x="323680" y="179375"/>
                  </a:lnTo>
                  <a:lnTo>
                    <a:pt x="323680" y="152797"/>
                  </a:lnTo>
                  <a:lnTo>
                    <a:pt x="295141" y="152797"/>
                  </a:lnTo>
                  <a:cubicBezTo>
                    <a:pt x="291825" y="152797"/>
                    <a:pt x="289002" y="150633"/>
                    <a:pt x="288483" y="147368"/>
                  </a:cubicBezTo>
                  <a:cubicBezTo>
                    <a:pt x="287180" y="139255"/>
                    <a:pt x="284408" y="130080"/>
                    <a:pt x="282244" y="124081"/>
                  </a:cubicBezTo>
                  <a:cubicBezTo>
                    <a:pt x="281143" y="121018"/>
                    <a:pt x="282383" y="117664"/>
                    <a:pt x="285193" y="116019"/>
                  </a:cubicBezTo>
                  <a:lnTo>
                    <a:pt x="309758" y="101692"/>
                  </a:lnTo>
                  <a:lnTo>
                    <a:pt x="295837" y="77582"/>
                  </a:lnTo>
                  <a:lnTo>
                    <a:pt x="271296" y="91757"/>
                  </a:lnTo>
                  <a:cubicBezTo>
                    <a:pt x="268449" y="93402"/>
                    <a:pt x="264829" y="92757"/>
                    <a:pt x="262728" y="90225"/>
                  </a:cubicBezTo>
                  <a:cubicBezTo>
                    <a:pt x="258375" y="84986"/>
                    <a:pt x="251211" y="77822"/>
                    <a:pt x="245706" y="73203"/>
                  </a:cubicBezTo>
                  <a:cubicBezTo>
                    <a:pt x="243200" y="71102"/>
                    <a:pt x="242554" y="67495"/>
                    <a:pt x="244187" y="64660"/>
                  </a:cubicBezTo>
                  <a:lnTo>
                    <a:pt x="258349" y="40120"/>
                  </a:lnTo>
                  <a:lnTo>
                    <a:pt x="234303" y="26236"/>
                  </a:lnTo>
                  <a:lnTo>
                    <a:pt x="220115" y="50751"/>
                  </a:lnTo>
                  <a:cubicBezTo>
                    <a:pt x="218482" y="53573"/>
                    <a:pt x="215053" y="54826"/>
                    <a:pt x="211990" y="53725"/>
                  </a:cubicBezTo>
                  <a:cubicBezTo>
                    <a:pt x="205257" y="51295"/>
                    <a:pt x="194955" y="48713"/>
                    <a:pt x="188639" y="47498"/>
                  </a:cubicBezTo>
                  <a:cubicBezTo>
                    <a:pt x="185463" y="46891"/>
                    <a:pt x="183197" y="44107"/>
                    <a:pt x="183197" y="40867"/>
                  </a:cubicBezTo>
                  <a:lnTo>
                    <a:pt x="183197" y="13276"/>
                  </a:lnTo>
                  <a:lnTo>
                    <a:pt x="154721" y="13276"/>
                  </a:lnTo>
                  <a:lnTo>
                    <a:pt x="154721" y="40841"/>
                  </a:lnTo>
                  <a:cubicBezTo>
                    <a:pt x="154721" y="44081"/>
                    <a:pt x="152456" y="46866"/>
                    <a:pt x="149279" y="47473"/>
                  </a:cubicBezTo>
                  <a:cubicBezTo>
                    <a:pt x="143318" y="48625"/>
                    <a:pt x="133193" y="51207"/>
                    <a:pt x="126143" y="53738"/>
                  </a:cubicBezTo>
                  <a:cubicBezTo>
                    <a:pt x="123055" y="54852"/>
                    <a:pt x="119626" y="53573"/>
                    <a:pt x="118006" y="50726"/>
                  </a:cubicBezTo>
                  <a:lnTo>
                    <a:pt x="104084" y="26274"/>
                  </a:lnTo>
                  <a:lnTo>
                    <a:pt x="80037" y="40145"/>
                  </a:lnTo>
                  <a:lnTo>
                    <a:pt x="94225" y="64685"/>
                  </a:lnTo>
                  <a:cubicBezTo>
                    <a:pt x="95870" y="67520"/>
                    <a:pt x="95237" y="71127"/>
                    <a:pt x="92719" y="73241"/>
                  </a:cubicBezTo>
                  <a:cubicBezTo>
                    <a:pt x="87277" y="77797"/>
                    <a:pt x="80101" y="84973"/>
                    <a:pt x="75633" y="90289"/>
                  </a:cubicBezTo>
                  <a:cubicBezTo>
                    <a:pt x="73532" y="92807"/>
                    <a:pt x="69925" y="93440"/>
                    <a:pt x="67090" y="91795"/>
                  </a:cubicBezTo>
                  <a:lnTo>
                    <a:pt x="42588" y="77658"/>
                  </a:lnTo>
                  <a:lnTo>
                    <a:pt x="28653" y="101818"/>
                  </a:lnTo>
                  <a:lnTo>
                    <a:pt x="53219" y="116069"/>
                  </a:lnTo>
                  <a:cubicBezTo>
                    <a:pt x="56054" y="117715"/>
                    <a:pt x="57294" y="121157"/>
                    <a:pt x="56168" y="124232"/>
                  </a:cubicBezTo>
                  <a:cubicBezTo>
                    <a:pt x="54042" y="130054"/>
                    <a:pt x="51283" y="139015"/>
                    <a:pt x="49954" y="147355"/>
                  </a:cubicBezTo>
                  <a:cubicBezTo>
                    <a:pt x="49435" y="150633"/>
                    <a:pt x="46600" y="152797"/>
                    <a:pt x="43284" y="152797"/>
                  </a:cubicBezTo>
                  <a:lnTo>
                    <a:pt x="14251" y="152797"/>
                  </a:lnTo>
                  <a:lnTo>
                    <a:pt x="14251" y="179375"/>
                  </a:lnTo>
                  <a:lnTo>
                    <a:pt x="43284" y="179375"/>
                  </a:lnTo>
                  <a:cubicBezTo>
                    <a:pt x="46600" y="179375"/>
                    <a:pt x="49435" y="182235"/>
                    <a:pt x="49954" y="185513"/>
                  </a:cubicBezTo>
                  <a:cubicBezTo>
                    <a:pt x="51283" y="193841"/>
                    <a:pt x="54042" y="203270"/>
                    <a:pt x="56168" y="209117"/>
                  </a:cubicBezTo>
                  <a:cubicBezTo>
                    <a:pt x="57294" y="212193"/>
                    <a:pt x="56054" y="215736"/>
                    <a:pt x="53232" y="217382"/>
                  </a:cubicBezTo>
                  <a:lnTo>
                    <a:pt x="28653" y="231772"/>
                  </a:lnTo>
                  <a:lnTo>
                    <a:pt x="42575" y="255919"/>
                  </a:lnTo>
                  <a:lnTo>
                    <a:pt x="67065" y="241770"/>
                  </a:lnTo>
                  <a:cubicBezTo>
                    <a:pt x="69900" y="240137"/>
                    <a:pt x="73494" y="240770"/>
                    <a:pt x="75608" y="243276"/>
                  </a:cubicBezTo>
                  <a:cubicBezTo>
                    <a:pt x="80176" y="248680"/>
                    <a:pt x="87352" y="255856"/>
                    <a:pt x="92681" y="260336"/>
                  </a:cubicBezTo>
                  <a:cubicBezTo>
                    <a:pt x="95199" y="262437"/>
                    <a:pt x="95832" y="266057"/>
                    <a:pt x="94187" y="268892"/>
                  </a:cubicBezTo>
                  <a:lnTo>
                    <a:pt x="79974" y="293445"/>
                  </a:lnTo>
                  <a:lnTo>
                    <a:pt x="103983" y="307303"/>
                  </a:lnTo>
                  <a:lnTo>
                    <a:pt x="118018" y="282788"/>
                  </a:lnTo>
                  <a:cubicBezTo>
                    <a:pt x="119651" y="279941"/>
                    <a:pt x="123106" y="278675"/>
                    <a:pt x="126194" y="279802"/>
                  </a:cubicBezTo>
                  <a:cubicBezTo>
                    <a:pt x="133003" y="282295"/>
                    <a:pt x="143153" y="284889"/>
                    <a:pt x="149279" y="286054"/>
                  </a:cubicBezTo>
                  <a:cubicBezTo>
                    <a:pt x="152456" y="286661"/>
                    <a:pt x="154721" y="289445"/>
                    <a:pt x="154721" y="292685"/>
                  </a:cubicBezTo>
                  <a:lnTo>
                    <a:pt x="154721" y="3208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42"/>
            <p:cNvSpPr/>
            <p:nvPr/>
          </p:nvSpPr>
          <p:spPr>
            <a:xfrm>
              <a:off x="5850373" y="1483116"/>
              <a:ext cx="46834" cy="97186"/>
            </a:xfrm>
            <a:custGeom>
              <a:avLst/>
              <a:gdLst/>
              <a:ahLst/>
              <a:cxnLst/>
              <a:rect l="l" t="t" r="r" b="b"/>
              <a:pathLst>
                <a:path w="46834" h="97186" extrusionOk="0">
                  <a:moveTo>
                    <a:pt x="23015" y="97186"/>
                  </a:moveTo>
                  <a:cubicBezTo>
                    <a:pt x="19282" y="97186"/>
                    <a:pt x="16257" y="94162"/>
                    <a:pt x="16257" y="90441"/>
                  </a:cubicBezTo>
                  <a:lnTo>
                    <a:pt x="16257" y="81923"/>
                  </a:lnTo>
                  <a:cubicBezTo>
                    <a:pt x="12017" y="81354"/>
                    <a:pt x="7739" y="80037"/>
                    <a:pt x="3677" y="77962"/>
                  </a:cubicBezTo>
                  <a:cubicBezTo>
                    <a:pt x="361" y="76266"/>
                    <a:pt x="-955" y="72203"/>
                    <a:pt x="740" y="68875"/>
                  </a:cubicBezTo>
                  <a:cubicBezTo>
                    <a:pt x="2436" y="65559"/>
                    <a:pt x="6512" y="64242"/>
                    <a:pt x="9828" y="65938"/>
                  </a:cubicBezTo>
                  <a:cubicBezTo>
                    <a:pt x="18775" y="70520"/>
                    <a:pt x="26572" y="68849"/>
                    <a:pt x="30533" y="66040"/>
                  </a:cubicBezTo>
                  <a:cubicBezTo>
                    <a:pt x="32431" y="64685"/>
                    <a:pt x="33507" y="63015"/>
                    <a:pt x="33317" y="61686"/>
                  </a:cubicBezTo>
                  <a:cubicBezTo>
                    <a:pt x="33064" y="59876"/>
                    <a:pt x="30381" y="56915"/>
                    <a:pt x="23648" y="54523"/>
                  </a:cubicBezTo>
                  <a:cubicBezTo>
                    <a:pt x="5727" y="48144"/>
                    <a:pt x="614" y="37551"/>
                    <a:pt x="1804" y="29780"/>
                  </a:cubicBezTo>
                  <a:cubicBezTo>
                    <a:pt x="2841" y="22958"/>
                    <a:pt x="8284" y="17858"/>
                    <a:pt x="16270" y="15795"/>
                  </a:cubicBezTo>
                  <a:lnTo>
                    <a:pt x="16270" y="6746"/>
                  </a:lnTo>
                  <a:cubicBezTo>
                    <a:pt x="16270" y="3012"/>
                    <a:pt x="19294" y="0"/>
                    <a:pt x="23028" y="0"/>
                  </a:cubicBezTo>
                  <a:cubicBezTo>
                    <a:pt x="26761" y="0"/>
                    <a:pt x="29774" y="3025"/>
                    <a:pt x="29774" y="6746"/>
                  </a:cubicBezTo>
                  <a:lnTo>
                    <a:pt x="29774" y="15137"/>
                  </a:lnTo>
                  <a:cubicBezTo>
                    <a:pt x="33026" y="15516"/>
                    <a:pt x="36393" y="16263"/>
                    <a:pt x="39873" y="17339"/>
                  </a:cubicBezTo>
                  <a:cubicBezTo>
                    <a:pt x="43430" y="18453"/>
                    <a:pt x="45429" y="22224"/>
                    <a:pt x="44315" y="25793"/>
                  </a:cubicBezTo>
                  <a:cubicBezTo>
                    <a:pt x="43202" y="29350"/>
                    <a:pt x="39430" y="31337"/>
                    <a:pt x="35861" y="30235"/>
                  </a:cubicBezTo>
                  <a:cubicBezTo>
                    <a:pt x="31406" y="28843"/>
                    <a:pt x="27293" y="28198"/>
                    <a:pt x="23635" y="28324"/>
                  </a:cubicBezTo>
                  <a:cubicBezTo>
                    <a:pt x="23446" y="28350"/>
                    <a:pt x="23243" y="28350"/>
                    <a:pt x="23041" y="28350"/>
                  </a:cubicBezTo>
                  <a:cubicBezTo>
                    <a:pt x="17965" y="28666"/>
                    <a:pt x="15320" y="30577"/>
                    <a:pt x="15130" y="31830"/>
                  </a:cubicBezTo>
                  <a:cubicBezTo>
                    <a:pt x="14877" y="33488"/>
                    <a:pt x="17725" y="38108"/>
                    <a:pt x="28154" y="41816"/>
                  </a:cubicBezTo>
                  <a:cubicBezTo>
                    <a:pt x="42809" y="47005"/>
                    <a:pt x="46049" y="55333"/>
                    <a:pt x="46682" y="59825"/>
                  </a:cubicBezTo>
                  <a:cubicBezTo>
                    <a:pt x="47581" y="66267"/>
                    <a:pt x="44467" y="72697"/>
                    <a:pt x="38354" y="77050"/>
                  </a:cubicBezTo>
                  <a:cubicBezTo>
                    <a:pt x="35785" y="78886"/>
                    <a:pt x="32874" y="80240"/>
                    <a:pt x="29761" y="81100"/>
                  </a:cubicBezTo>
                  <a:lnTo>
                    <a:pt x="29761" y="90453"/>
                  </a:lnTo>
                  <a:cubicBezTo>
                    <a:pt x="29761" y="94162"/>
                    <a:pt x="26736" y="97186"/>
                    <a:pt x="23015" y="97186"/>
                  </a:cubicBezTo>
                  <a:lnTo>
                    <a:pt x="23015" y="97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42"/>
            <p:cNvSpPr/>
            <p:nvPr/>
          </p:nvSpPr>
          <p:spPr>
            <a:xfrm>
              <a:off x="5789048" y="1447059"/>
              <a:ext cx="169452" cy="169414"/>
            </a:xfrm>
            <a:custGeom>
              <a:avLst/>
              <a:gdLst/>
              <a:ahLst/>
              <a:cxnLst/>
              <a:rect l="l" t="t" r="r" b="b"/>
              <a:pathLst>
                <a:path w="169452" h="169414" extrusionOk="0">
                  <a:moveTo>
                    <a:pt x="84733" y="169415"/>
                  </a:moveTo>
                  <a:cubicBezTo>
                    <a:pt x="38006" y="169415"/>
                    <a:pt x="0" y="131421"/>
                    <a:pt x="0" y="84720"/>
                  </a:cubicBezTo>
                  <a:cubicBezTo>
                    <a:pt x="0" y="38006"/>
                    <a:pt x="38006" y="0"/>
                    <a:pt x="84733" y="0"/>
                  </a:cubicBezTo>
                  <a:cubicBezTo>
                    <a:pt x="131446" y="0"/>
                    <a:pt x="169453" y="38006"/>
                    <a:pt x="169453" y="84720"/>
                  </a:cubicBezTo>
                  <a:cubicBezTo>
                    <a:pt x="169453" y="131421"/>
                    <a:pt x="131446" y="169415"/>
                    <a:pt x="84733" y="169415"/>
                  </a:cubicBezTo>
                  <a:lnTo>
                    <a:pt x="84733" y="169415"/>
                  </a:lnTo>
                  <a:close/>
                  <a:moveTo>
                    <a:pt x="84733" y="13504"/>
                  </a:moveTo>
                  <a:cubicBezTo>
                    <a:pt x="45461" y="13504"/>
                    <a:pt x="13504" y="45461"/>
                    <a:pt x="13504" y="84720"/>
                  </a:cubicBezTo>
                  <a:cubicBezTo>
                    <a:pt x="13504" y="123979"/>
                    <a:pt x="45461" y="155911"/>
                    <a:pt x="84733" y="155911"/>
                  </a:cubicBezTo>
                  <a:cubicBezTo>
                    <a:pt x="124005" y="155911"/>
                    <a:pt x="155949" y="123979"/>
                    <a:pt x="155949" y="84720"/>
                  </a:cubicBezTo>
                  <a:cubicBezTo>
                    <a:pt x="155949" y="45461"/>
                    <a:pt x="124005" y="13504"/>
                    <a:pt x="84733" y="13504"/>
                  </a:cubicBezTo>
                  <a:lnTo>
                    <a:pt x="84733" y="135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6071424" y="1348088"/>
              <a:ext cx="56669" cy="121511"/>
            </a:xfrm>
            <a:custGeom>
              <a:avLst/>
              <a:gdLst/>
              <a:ahLst/>
              <a:cxnLst/>
              <a:rect l="l" t="t" r="r" b="b"/>
              <a:pathLst>
                <a:path w="56669" h="121511" extrusionOk="0">
                  <a:moveTo>
                    <a:pt x="28761" y="121511"/>
                  </a:moveTo>
                  <a:cubicBezTo>
                    <a:pt x="25028" y="121511"/>
                    <a:pt x="22015" y="118487"/>
                    <a:pt x="22015" y="114766"/>
                  </a:cubicBezTo>
                  <a:lnTo>
                    <a:pt x="22015" y="102122"/>
                  </a:lnTo>
                  <a:cubicBezTo>
                    <a:pt x="15877" y="101667"/>
                    <a:pt x="9600" y="99920"/>
                    <a:pt x="3677" y="96895"/>
                  </a:cubicBezTo>
                  <a:cubicBezTo>
                    <a:pt x="361" y="95199"/>
                    <a:pt x="-955" y="91124"/>
                    <a:pt x="740" y="87808"/>
                  </a:cubicBezTo>
                  <a:cubicBezTo>
                    <a:pt x="2436" y="84492"/>
                    <a:pt x="6512" y="83176"/>
                    <a:pt x="9828" y="84872"/>
                  </a:cubicBezTo>
                  <a:cubicBezTo>
                    <a:pt x="22205" y="91213"/>
                    <a:pt x="33115" y="88833"/>
                    <a:pt x="38684" y="84872"/>
                  </a:cubicBezTo>
                  <a:cubicBezTo>
                    <a:pt x="41797" y="82657"/>
                    <a:pt x="43455" y="79835"/>
                    <a:pt x="43113" y="77342"/>
                  </a:cubicBezTo>
                  <a:cubicBezTo>
                    <a:pt x="42556" y="73405"/>
                    <a:pt x="37380" y="69330"/>
                    <a:pt x="29255" y="66445"/>
                  </a:cubicBezTo>
                  <a:cubicBezTo>
                    <a:pt x="7195" y="58611"/>
                    <a:pt x="867" y="45878"/>
                    <a:pt x="2285" y="36576"/>
                  </a:cubicBezTo>
                  <a:cubicBezTo>
                    <a:pt x="3613" y="27894"/>
                    <a:pt x="11131" y="21566"/>
                    <a:pt x="22015" y="19554"/>
                  </a:cubicBezTo>
                  <a:lnTo>
                    <a:pt x="22015" y="6746"/>
                  </a:lnTo>
                  <a:cubicBezTo>
                    <a:pt x="22015" y="3025"/>
                    <a:pt x="25040" y="0"/>
                    <a:pt x="28774" y="0"/>
                  </a:cubicBezTo>
                  <a:cubicBezTo>
                    <a:pt x="32507" y="0"/>
                    <a:pt x="35519" y="3025"/>
                    <a:pt x="35519" y="6746"/>
                  </a:cubicBezTo>
                  <a:lnTo>
                    <a:pt x="35519" y="19174"/>
                  </a:lnTo>
                  <a:cubicBezTo>
                    <a:pt x="39873" y="19630"/>
                    <a:pt x="44417" y="20604"/>
                    <a:pt x="49087" y="22085"/>
                  </a:cubicBezTo>
                  <a:cubicBezTo>
                    <a:pt x="52643" y="23211"/>
                    <a:pt x="54605" y="27008"/>
                    <a:pt x="53479" y="30565"/>
                  </a:cubicBezTo>
                  <a:cubicBezTo>
                    <a:pt x="52352" y="34121"/>
                    <a:pt x="48555" y="36083"/>
                    <a:pt x="44999" y="34956"/>
                  </a:cubicBezTo>
                  <a:cubicBezTo>
                    <a:pt x="39354" y="33159"/>
                    <a:pt x="34064" y="32298"/>
                    <a:pt x="29267" y="32374"/>
                  </a:cubicBezTo>
                  <a:cubicBezTo>
                    <a:pt x="29065" y="32387"/>
                    <a:pt x="28850" y="32387"/>
                    <a:pt x="28635" y="32387"/>
                  </a:cubicBezTo>
                  <a:cubicBezTo>
                    <a:pt x="28597" y="32387"/>
                    <a:pt x="28571" y="32387"/>
                    <a:pt x="28533" y="32387"/>
                  </a:cubicBezTo>
                  <a:cubicBezTo>
                    <a:pt x="20282" y="32691"/>
                    <a:pt x="16067" y="35829"/>
                    <a:pt x="15649" y="38601"/>
                  </a:cubicBezTo>
                  <a:cubicBezTo>
                    <a:pt x="15143" y="41904"/>
                    <a:pt x="19560" y="48637"/>
                    <a:pt x="33786" y="53700"/>
                  </a:cubicBezTo>
                  <a:cubicBezTo>
                    <a:pt x="51795" y="60091"/>
                    <a:pt x="55744" y="70064"/>
                    <a:pt x="56491" y="75443"/>
                  </a:cubicBezTo>
                  <a:cubicBezTo>
                    <a:pt x="57554" y="83024"/>
                    <a:pt x="53820" y="90643"/>
                    <a:pt x="46518" y="95832"/>
                  </a:cubicBezTo>
                  <a:cubicBezTo>
                    <a:pt x="43240" y="98161"/>
                    <a:pt x="39506" y="99857"/>
                    <a:pt x="35519" y="100907"/>
                  </a:cubicBezTo>
                  <a:lnTo>
                    <a:pt x="35519" y="114715"/>
                  </a:lnTo>
                  <a:cubicBezTo>
                    <a:pt x="35507" y="118487"/>
                    <a:pt x="32482" y="121511"/>
                    <a:pt x="28761" y="121511"/>
                  </a:cubicBezTo>
                  <a:lnTo>
                    <a:pt x="28761" y="1215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5790035" y="1341950"/>
              <a:ext cx="47473" cy="47473"/>
            </a:xfrm>
            <a:custGeom>
              <a:avLst/>
              <a:gdLst/>
              <a:ahLst/>
              <a:cxnLst/>
              <a:rect l="l" t="t" r="r" b="b"/>
              <a:pathLst>
                <a:path w="47473" h="47473" extrusionOk="0">
                  <a:moveTo>
                    <a:pt x="23743" y="47473"/>
                  </a:moveTo>
                  <a:cubicBezTo>
                    <a:pt x="10656" y="47473"/>
                    <a:pt x="0" y="36817"/>
                    <a:pt x="0" y="23730"/>
                  </a:cubicBezTo>
                  <a:cubicBezTo>
                    <a:pt x="0" y="10644"/>
                    <a:pt x="10656" y="0"/>
                    <a:pt x="23743" y="0"/>
                  </a:cubicBezTo>
                  <a:cubicBezTo>
                    <a:pt x="36829" y="0"/>
                    <a:pt x="47473" y="10644"/>
                    <a:pt x="47473" y="23730"/>
                  </a:cubicBezTo>
                  <a:cubicBezTo>
                    <a:pt x="47473" y="36817"/>
                    <a:pt x="36829" y="47473"/>
                    <a:pt x="23743" y="47473"/>
                  </a:cubicBezTo>
                  <a:lnTo>
                    <a:pt x="23743" y="47473"/>
                  </a:lnTo>
                  <a:close/>
                  <a:moveTo>
                    <a:pt x="23743" y="13491"/>
                  </a:moveTo>
                  <a:cubicBezTo>
                    <a:pt x="18098" y="13491"/>
                    <a:pt x="13491" y="18086"/>
                    <a:pt x="13491" y="23718"/>
                  </a:cubicBezTo>
                  <a:cubicBezTo>
                    <a:pt x="13491" y="29362"/>
                    <a:pt x="18086" y="33956"/>
                    <a:pt x="23743" y="33956"/>
                  </a:cubicBezTo>
                  <a:cubicBezTo>
                    <a:pt x="29375" y="33956"/>
                    <a:pt x="33969" y="29362"/>
                    <a:pt x="33969" y="23718"/>
                  </a:cubicBezTo>
                  <a:cubicBezTo>
                    <a:pt x="33982" y="18086"/>
                    <a:pt x="29387" y="13491"/>
                    <a:pt x="23743" y="13491"/>
                  </a:cubicBezTo>
                  <a:lnTo>
                    <a:pt x="23743" y="13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42"/>
            <p:cNvSpPr/>
            <p:nvPr/>
          </p:nvSpPr>
          <p:spPr>
            <a:xfrm>
              <a:off x="5854480" y="1241460"/>
              <a:ext cx="48599" cy="47245"/>
            </a:xfrm>
            <a:custGeom>
              <a:avLst/>
              <a:gdLst/>
              <a:ahLst/>
              <a:cxnLst/>
              <a:rect l="l" t="t" r="r" b="b"/>
              <a:pathLst>
                <a:path w="48599" h="47245" extrusionOk="0">
                  <a:moveTo>
                    <a:pt x="24300" y="47245"/>
                  </a:moveTo>
                  <a:cubicBezTo>
                    <a:pt x="20566" y="47245"/>
                    <a:pt x="17554" y="44220"/>
                    <a:pt x="17554" y="40500"/>
                  </a:cubicBezTo>
                  <a:lnTo>
                    <a:pt x="17554" y="29691"/>
                  </a:lnTo>
                  <a:lnTo>
                    <a:pt x="6746" y="29691"/>
                  </a:lnTo>
                  <a:cubicBezTo>
                    <a:pt x="3012" y="29691"/>
                    <a:pt x="0" y="26666"/>
                    <a:pt x="0" y="22946"/>
                  </a:cubicBezTo>
                  <a:cubicBezTo>
                    <a:pt x="0" y="19225"/>
                    <a:pt x="3025" y="16187"/>
                    <a:pt x="6746" y="16187"/>
                  </a:cubicBezTo>
                  <a:lnTo>
                    <a:pt x="17554" y="16187"/>
                  </a:lnTo>
                  <a:lnTo>
                    <a:pt x="17554" y="6746"/>
                  </a:lnTo>
                  <a:cubicBezTo>
                    <a:pt x="17554" y="3012"/>
                    <a:pt x="20579" y="0"/>
                    <a:pt x="24300" y="0"/>
                  </a:cubicBezTo>
                  <a:cubicBezTo>
                    <a:pt x="28021" y="0"/>
                    <a:pt x="31045" y="3025"/>
                    <a:pt x="31045" y="6746"/>
                  </a:cubicBezTo>
                  <a:lnTo>
                    <a:pt x="31045" y="16187"/>
                  </a:lnTo>
                  <a:lnTo>
                    <a:pt x="41854" y="16187"/>
                  </a:lnTo>
                  <a:cubicBezTo>
                    <a:pt x="45575" y="16187"/>
                    <a:pt x="48599" y="19212"/>
                    <a:pt x="48599" y="22946"/>
                  </a:cubicBezTo>
                  <a:cubicBezTo>
                    <a:pt x="48599" y="26679"/>
                    <a:pt x="45587" y="29691"/>
                    <a:pt x="41854" y="29691"/>
                  </a:cubicBezTo>
                  <a:lnTo>
                    <a:pt x="31045" y="29691"/>
                  </a:lnTo>
                  <a:lnTo>
                    <a:pt x="31045" y="40500"/>
                  </a:lnTo>
                  <a:cubicBezTo>
                    <a:pt x="31058" y="44220"/>
                    <a:pt x="28033" y="47245"/>
                    <a:pt x="24300" y="47245"/>
                  </a:cubicBezTo>
                  <a:lnTo>
                    <a:pt x="24300" y="472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42"/>
            <p:cNvSpPr/>
            <p:nvPr/>
          </p:nvSpPr>
          <p:spPr>
            <a:xfrm>
              <a:off x="5930867" y="1604560"/>
              <a:ext cx="47520" cy="47465"/>
            </a:xfrm>
            <a:custGeom>
              <a:avLst/>
              <a:gdLst/>
              <a:ahLst/>
              <a:cxnLst/>
              <a:rect l="l" t="t" r="r" b="b"/>
              <a:pathLst>
                <a:path w="47520" h="47465" extrusionOk="0">
                  <a:moveTo>
                    <a:pt x="40770" y="47465"/>
                  </a:moveTo>
                  <a:cubicBezTo>
                    <a:pt x="39049" y="47465"/>
                    <a:pt x="37315" y="46807"/>
                    <a:pt x="35999" y="45491"/>
                  </a:cubicBezTo>
                  <a:lnTo>
                    <a:pt x="23760" y="33265"/>
                  </a:lnTo>
                  <a:lnTo>
                    <a:pt x="11522" y="45491"/>
                  </a:lnTo>
                  <a:cubicBezTo>
                    <a:pt x="8889" y="48123"/>
                    <a:pt x="4612" y="48123"/>
                    <a:pt x="1979" y="45491"/>
                  </a:cubicBezTo>
                  <a:cubicBezTo>
                    <a:pt x="-653" y="42846"/>
                    <a:pt x="-653" y="38581"/>
                    <a:pt x="1979" y="35948"/>
                  </a:cubicBezTo>
                  <a:lnTo>
                    <a:pt x="14205" y="23735"/>
                  </a:lnTo>
                  <a:lnTo>
                    <a:pt x="1979" y="11522"/>
                  </a:lnTo>
                  <a:cubicBezTo>
                    <a:pt x="-653" y="8889"/>
                    <a:pt x="-666" y="4612"/>
                    <a:pt x="1979" y="1979"/>
                  </a:cubicBezTo>
                  <a:cubicBezTo>
                    <a:pt x="4612" y="-653"/>
                    <a:pt x="8889" y="-666"/>
                    <a:pt x="11522" y="1979"/>
                  </a:cubicBezTo>
                  <a:lnTo>
                    <a:pt x="23760" y="14205"/>
                  </a:lnTo>
                  <a:lnTo>
                    <a:pt x="35999" y="1979"/>
                  </a:lnTo>
                  <a:cubicBezTo>
                    <a:pt x="38631" y="-653"/>
                    <a:pt x="42909" y="-653"/>
                    <a:pt x="45541" y="1979"/>
                  </a:cubicBezTo>
                  <a:cubicBezTo>
                    <a:pt x="48174" y="4612"/>
                    <a:pt x="48174" y="8889"/>
                    <a:pt x="45541" y="11522"/>
                  </a:cubicBezTo>
                  <a:lnTo>
                    <a:pt x="33316" y="23735"/>
                  </a:lnTo>
                  <a:lnTo>
                    <a:pt x="45541" y="35948"/>
                  </a:lnTo>
                  <a:cubicBezTo>
                    <a:pt x="48174" y="38581"/>
                    <a:pt x="48187" y="42858"/>
                    <a:pt x="45541" y="45491"/>
                  </a:cubicBezTo>
                  <a:cubicBezTo>
                    <a:pt x="44225" y="46807"/>
                    <a:pt x="42491" y="47465"/>
                    <a:pt x="40770" y="47465"/>
                  </a:cubicBezTo>
                  <a:lnTo>
                    <a:pt x="40770" y="474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42"/>
            <p:cNvSpPr/>
            <p:nvPr/>
          </p:nvSpPr>
          <p:spPr>
            <a:xfrm>
              <a:off x="6154189" y="1608652"/>
              <a:ext cx="47245" cy="47245"/>
            </a:xfrm>
            <a:custGeom>
              <a:avLst/>
              <a:gdLst/>
              <a:ahLst/>
              <a:cxnLst/>
              <a:rect l="l" t="t" r="r" b="b"/>
              <a:pathLst>
                <a:path w="47245" h="47245" extrusionOk="0">
                  <a:moveTo>
                    <a:pt x="24287" y="47245"/>
                  </a:moveTo>
                  <a:cubicBezTo>
                    <a:pt x="20554" y="47245"/>
                    <a:pt x="17541" y="44220"/>
                    <a:pt x="17541" y="40500"/>
                  </a:cubicBezTo>
                  <a:lnTo>
                    <a:pt x="17541" y="29691"/>
                  </a:lnTo>
                  <a:lnTo>
                    <a:pt x="6746" y="29691"/>
                  </a:lnTo>
                  <a:cubicBezTo>
                    <a:pt x="3012" y="29691"/>
                    <a:pt x="0" y="26666"/>
                    <a:pt x="0" y="22946"/>
                  </a:cubicBezTo>
                  <a:cubicBezTo>
                    <a:pt x="0" y="19212"/>
                    <a:pt x="3025" y="16200"/>
                    <a:pt x="6746" y="16200"/>
                  </a:cubicBezTo>
                  <a:lnTo>
                    <a:pt x="17541" y="16200"/>
                  </a:lnTo>
                  <a:lnTo>
                    <a:pt x="17541" y="6746"/>
                  </a:lnTo>
                  <a:cubicBezTo>
                    <a:pt x="17541" y="3012"/>
                    <a:pt x="20566" y="0"/>
                    <a:pt x="24287" y="0"/>
                  </a:cubicBezTo>
                  <a:cubicBezTo>
                    <a:pt x="28021" y="0"/>
                    <a:pt x="31045" y="3025"/>
                    <a:pt x="31045" y="6746"/>
                  </a:cubicBezTo>
                  <a:lnTo>
                    <a:pt x="31045" y="16200"/>
                  </a:lnTo>
                  <a:lnTo>
                    <a:pt x="40487" y="16200"/>
                  </a:lnTo>
                  <a:cubicBezTo>
                    <a:pt x="44220" y="16200"/>
                    <a:pt x="47245" y="19225"/>
                    <a:pt x="47245" y="22946"/>
                  </a:cubicBezTo>
                  <a:cubicBezTo>
                    <a:pt x="47245" y="26679"/>
                    <a:pt x="44220" y="29691"/>
                    <a:pt x="40487" y="29691"/>
                  </a:cubicBezTo>
                  <a:lnTo>
                    <a:pt x="31045" y="29691"/>
                  </a:lnTo>
                  <a:lnTo>
                    <a:pt x="31045" y="40500"/>
                  </a:lnTo>
                  <a:cubicBezTo>
                    <a:pt x="31045" y="44220"/>
                    <a:pt x="28021" y="47245"/>
                    <a:pt x="24287" y="47245"/>
                  </a:cubicBezTo>
                  <a:lnTo>
                    <a:pt x="24287" y="472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9" name="Google Shape;2109;p42"/>
          <p:cNvSpPr/>
          <p:nvPr/>
        </p:nvSpPr>
        <p:spPr>
          <a:xfrm>
            <a:off x="641844" y="2074894"/>
            <a:ext cx="550632" cy="480820"/>
          </a:xfrm>
          <a:custGeom>
            <a:avLst/>
            <a:gdLst/>
            <a:ahLst/>
            <a:cxnLst/>
            <a:rect l="l" t="t" r="r" b="b"/>
            <a:pathLst>
              <a:path w="7417419" h="6477000" extrusionOk="0">
                <a:moveTo>
                  <a:pt x="5374088" y="2133886"/>
                </a:moveTo>
                <a:cubicBezTo>
                  <a:pt x="5367992" y="2120837"/>
                  <a:pt x="5357704" y="2109597"/>
                  <a:pt x="5343798" y="2102644"/>
                </a:cubicBezTo>
                <a:cubicBezTo>
                  <a:pt x="5326367" y="2093881"/>
                  <a:pt x="5307031" y="2093500"/>
                  <a:pt x="5290173" y="2099882"/>
                </a:cubicBezTo>
                <a:lnTo>
                  <a:pt x="3718357" y="2099882"/>
                </a:lnTo>
                <a:cubicBezTo>
                  <a:pt x="3703117" y="2094071"/>
                  <a:pt x="3686162" y="2094071"/>
                  <a:pt x="3670827" y="2099882"/>
                </a:cubicBezTo>
                <a:lnTo>
                  <a:pt x="2098916" y="2099882"/>
                </a:lnTo>
                <a:cubicBezTo>
                  <a:pt x="2081581" y="2093309"/>
                  <a:pt x="2061578" y="2093881"/>
                  <a:pt x="2043862" y="2103311"/>
                </a:cubicBezTo>
                <a:cubicBezTo>
                  <a:pt x="2030527" y="2110359"/>
                  <a:pt x="2020716" y="2121408"/>
                  <a:pt x="2014810" y="2134076"/>
                </a:cubicBezTo>
                <a:lnTo>
                  <a:pt x="1026306" y="3196304"/>
                </a:lnTo>
                <a:cubicBezTo>
                  <a:pt x="1003446" y="3220784"/>
                  <a:pt x="1002398" y="3258407"/>
                  <a:pt x="1023734" y="3284220"/>
                </a:cubicBezTo>
                <a:lnTo>
                  <a:pt x="3633489" y="6436805"/>
                </a:lnTo>
                <a:cubicBezTo>
                  <a:pt x="3643966" y="6460998"/>
                  <a:pt x="3667779" y="6477000"/>
                  <a:pt x="3694449" y="6477000"/>
                </a:cubicBezTo>
                <a:cubicBezTo>
                  <a:pt x="3721119" y="6477000"/>
                  <a:pt x="3744932" y="6460998"/>
                  <a:pt x="3755409" y="6436805"/>
                </a:cubicBezTo>
                <a:lnTo>
                  <a:pt x="6365164" y="3284220"/>
                </a:lnTo>
                <a:cubicBezTo>
                  <a:pt x="6386500" y="3258407"/>
                  <a:pt x="6385452" y="3220784"/>
                  <a:pt x="6362592" y="3196304"/>
                </a:cubicBezTo>
                <a:lnTo>
                  <a:pt x="5373897" y="2133886"/>
                </a:lnTo>
                <a:close/>
                <a:moveTo>
                  <a:pt x="5328653" y="2280761"/>
                </a:moveTo>
                <a:lnTo>
                  <a:pt x="6157804" y="3171825"/>
                </a:lnTo>
                <a:lnTo>
                  <a:pt x="4879264" y="3171825"/>
                </a:lnTo>
                <a:lnTo>
                  <a:pt x="5328653" y="2280761"/>
                </a:lnTo>
                <a:close/>
                <a:moveTo>
                  <a:pt x="5203305" y="2233232"/>
                </a:moveTo>
                <a:lnTo>
                  <a:pt x="4752962" y="3126105"/>
                </a:lnTo>
                <a:lnTo>
                  <a:pt x="3860089" y="2233232"/>
                </a:lnTo>
                <a:lnTo>
                  <a:pt x="5203399" y="2233232"/>
                </a:lnTo>
                <a:close/>
                <a:moveTo>
                  <a:pt x="3694640" y="2256473"/>
                </a:moveTo>
                <a:lnTo>
                  <a:pt x="4609992" y="3171825"/>
                </a:lnTo>
                <a:lnTo>
                  <a:pt x="2779287" y="3171825"/>
                </a:lnTo>
                <a:lnTo>
                  <a:pt x="3694640" y="2256473"/>
                </a:lnTo>
                <a:close/>
                <a:moveTo>
                  <a:pt x="3529285" y="2233232"/>
                </a:moveTo>
                <a:lnTo>
                  <a:pt x="2654700" y="3107817"/>
                </a:lnTo>
                <a:lnTo>
                  <a:pt x="2188832" y="2233232"/>
                </a:lnTo>
                <a:lnTo>
                  <a:pt x="3529285" y="2233232"/>
                </a:lnTo>
                <a:close/>
                <a:moveTo>
                  <a:pt x="2062150" y="2279142"/>
                </a:moveTo>
                <a:lnTo>
                  <a:pt x="2537733" y="3171825"/>
                </a:lnTo>
                <a:lnTo>
                  <a:pt x="1231474" y="3171825"/>
                </a:lnTo>
                <a:lnTo>
                  <a:pt x="2062150" y="2279142"/>
                </a:lnTo>
                <a:close/>
                <a:moveTo>
                  <a:pt x="1214329" y="3305175"/>
                </a:moveTo>
                <a:lnTo>
                  <a:pt x="2570499" y="3305175"/>
                </a:lnTo>
                <a:lnTo>
                  <a:pt x="3512617" y="6081522"/>
                </a:lnTo>
                <a:lnTo>
                  <a:pt x="1214234" y="3305175"/>
                </a:lnTo>
                <a:close/>
                <a:moveTo>
                  <a:pt x="3694640" y="6202870"/>
                </a:moveTo>
                <a:lnTo>
                  <a:pt x="2711374" y="3305175"/>
                </a:lnTo>
                <a:lnTo>
                  <a:pt x="4677905" y="3305175"/>
                </a:lnTo>
                <a:lnTo>
                  <a:pt x="3694640" y="6202870"/>
                </a:lnTo>
                <a:close/>
                <a:moveTo>
                  <a:pt x="3876662" y="6081522"/>
                </a:moveTo>
                <a:lnTo>
                  <a:pt x="4818780" y="3305175"/>
                </a:lnTo>
                <a:lnTo>
                  <a:pt x="6175045" y="3305175"/>
                </a:lnTo>
                <a:lnTo>
                  <a:pt x="3876662" y="6081522"/>
                </a:lnTo>
                <a:close/>
                <a:moveTo>
                  <a:pt x="3694640" y="942975"/>
                </a:moveTo>
                <a:cubicBezTo>
                  <a:pt x="3731501" y="942975"/>
                  <a:pt x="3761315" y="913162"/>
                  <a:pt x="3761315" y="876300"/>
                </a:cubicBezTo>
                <a:lnTo>
                  <a:pt x="3761315" y="66675"/>
                </a:lnTo>
                <a:cubicBezTo>
                  <a:pt x="3761315" y="29813"/>
                  <a:pt x="3731501" y="0"/>
                  <a:pt x="3694640" y="0"/>
                </a:cubicBezTo>
                <a:cubicBezTo>
                  <a:pt x="3657778" y="0"/>
                  <a:pt x="3627965" y="29813"/>
                  <a:pt x="3627965" y="66675"/>
                </a:cubicBezTo>
                <a:lnTo>
                  <a:pt x="3627965" y="876300"/>
                </a:lnTo>
                <a:cubicBezTo>
                  <a:pt x="3627965" y="913162"/>
                  <a:pt x="3657778" y="942975"/>
                  <a:pt x="3694640" y="942975"/>
                </a:cubicBezTo>
                <a:close/>
                <a:moveTo>
                  <a:pt x="7408437" y="1525524"/>
                </a:moveTo>
                <a:cubicBezTo>
                  <a:pt x="7390054" y="1493615"/>
                  <a:pt x="7349287" y="1482662"/>
                  <a:pt x="7317378" y="1501140"/>
                </a:cubicBezTo>
                <a:lnTo>
                  <a:pt x="6616243" y="1905953"/>
                </a:lnTo>
                <a:cubicBezTo>
                  <a:pt x="6584334" y="1924336"/>
                  <a:pt x="6573380" y="1965103"/>
                  <a:pt x="6591859" y="1997012"/>
                </a:cubicBezTo>
                <a:cubicBezTo>
                  <a:pt x="6604241" y="2018443"/>
                  <a:pt x="6626625" y="2030349"/>
                  <a:pt x="6649676" y="2030349"/>
                </a:cubicBezTo>
                <a:cubicBezTo>
                  <a:pt x="6661010" y="2030349"/>
                  <a:pt x="6672440" y="2027492"/>
                  <a:pt x="6682918" y="2021396"/>
                </a:cubicBezTo>
                <a:lnTo>
                  <a:pt x="7384053" y="1616583"/>
                </a:lnTo>
                <a:cubicBezTo>
                  <a:pt x="7415962" y="1598200"/>
                  <a:pt x="7426915" y="1557433"/>
                  <a:pt x="7408437" y="1525524"/>
                </a:cubicBezTo>
                <a:close/>
                <a:moveTo>
                  <a:pt x="5272170" y="1181672"/>
                </a:moveTo>
                <a:cubicBezTo>
                  <a:pt x="5282647" y="1187768"/>
                  <a:pt x="5294173" y="1190625"/>
                  <a:pt x="5305412" y="1190625"/>
                </a:cubicBezTo>
                <a:cubicBezTo>
                  <a:pt x="5328463" y="1190625"/>
                  <a:pt x="5350847" y="1178624"/>
                  <a:pt x="5363229" y="1157288"/>
                </a:cubicBezTo>
                <a:lnTo>
                  <a:pt x="5768042" y="456152"/>
                </a:lnTo>
                <a:cubicBezTo>
                  <a:pt x="5786425" y="424244"/>
                  <a:pt x="5775566" y="383476"/>
                  <a:pt x="5743658" y="365093"/>
                </a:cubicBezTo>
                <a:cubicBezTo>
                  <a:pt x="5711749" y="346710"/>
                  <a:pt x="5670982" y="357569"/>
                  <a:pt x="5652599" y="389477"/>
                </a:cubicBezTo>
                <a:lnTo>
                  <a:pt x="5247786" y="1090613"/>
                </a:lnTo>
                <a:cubicBezTo>
                  <a:pt x="5229403" y="1122521"/>
                  <a:pt x="5240261" y="1163288"/>
                  <a:pt x="5272170" y="1181672"/>
                </a:cubicBezTo>
                <a:close/>
                <a:moveTo>
                  <a:pt x="801135" y="1905953"/>
                </a:moveTo>
                <a:lnTo>
                  <a:pt x="100000" y="1501140"/>
                </a:lnTo>
                <a:cubicBezTo>
                  <a:pt x="68091" y="1482757"/>
                  <a:pt x="27324" y="1493615"/>
                  <a:pt x="8941" y="1525524"/>
                </a:cubicBezTo>
                <a:cubicBezTo>
                  <a:pt x="-9443" y="1557433"/>
                  <a:pt x="1416" y="1598200"/>
                  <a:pt x="33325" y="1616583"/>
                </a:cubicBezTo>
                <a:lnTo>
                  <a:pt x="734460" y="2021396"/>
                </a:lnTo>
                <a:cubicBezTo>
                  <a:pt x="744937" y="2027492"/>
                  <a:pt x="756463" y="2030349"/>
                  <a:pt x="767702" y="2030349"/>
                </a:cubicBezTo>
                <a:cubicBezTo>
                  <a:pt x="790753" y="2030349"/>
                  <a:pt x="813136" y="2018348"/>
                  <a:pt x="825519" y="1997012"/>
                </a:cubicBezTo>
                <a:cubicBezTo>
                  <a:pt x="843902" y="1965103"/>
                  <a:pt x="833044" y="1924336"/>
                  <a:pt x="801135" y="1905953"/>
                </a:cubicBezTo>
                <a:close/>
                <a:moveTo>
                  <a:pt x="2054053" y="1157288"/>
                </a:moveTo>
                <a:cubicBezTo>
                  <a:pt x="2066436" y="1178719"/>
                  <a:pt x="2088820" y="1190625"/>
                  <a:pt x="2111870" y="1190625"/>
                </a:cubicBezTo>
                <a:cubicBezTo>
                  <a:pt x="2123205" y="1190625"/>
                  <a:pt x="2134635" y="1187768"/>
                  <a:pt x="2145112" y="1181672"/>
                </a:cubicBezTo>
                <a:cubicBezTo>
                  <a:pt x="2177021" y="1163288"/>
                  <a:pt x="2187975" y="1122521"/>
                  <a:pt x="2169496" y="1090613"/>
                </a:cubicBezTo>
                <a:lnTo>
                  <a:pt x="1764684" y="389477"/>
                </a:lnTo>
                <a:cubicBezTo>
                  <a:pt x="1746301" y="357569"/>
                  <a:pt x="1705534" y="346615"/>
                  <a:pt x="1673625" y="365093"/>
                </a:cubicBezTo>
                <a:cubicBezTo>
                  <a:pt x="1641716" y="383476"/>
                  <a:pt x="1630762" y="424244"/>
                  <a:pt x="1649241" y="456152"/>
                </a:cubicBezTo>
                <a:lnTo>
                  <a:pt x="2054053" y="1157288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0" name="Google Shape;2110;p42"/>
          <p:cNvGrpSpPr/>
          <p:nvPr/>
        </p:nvGrpSpPr>
        <p:grpSpPr>
          <a:xfrm>
            <a:off x="702731" y="5460907"/>
            <a:ext cx="428858" cy="600694"/>
            <a:chOff x="4352925" y="985741"/>
            <a:chExt cx="3485673" cy="4882325"/>
          </a:xfrm>
        </p:grpSpPr>
        <p:grpSp>
          <p:nvGrpSpPr>
            <p:cNvPr id="2111" name="Google Shape;2111;p42"/>
            <p:cNvGrpSpPr/>
            <p:nvPr/>
          </p:nvGrpSpPr>
          <p:grpSpPr>
            <a:xfrm>
              <a:off x="4415504" y="3995070"/>
              <a:ext cx="3390614" cy="1872996"/>
              <a:chOff x="4415504" y="3995070"/>
              <a:chExt cx="3390614" cy="1872996"/>
            </a:xfrm>
          </p:grpSpPr>
          <p:sp>
            <p:nvSpPr>
              <p:cNvPr id="2112" name="Google Shape;2112;p42"/>
              <p:cNvSpPr/>
              <p:nvPr/>
            </p:nvSpPr>
            <p:spPr>
              <a:xfrm>
                <a:off x="4415504" y="4008500"/>
                <a:ext cx="1484947" cy="1859565"/>
              </a:xfrm>
              <a:custGeom>
                <a:avLst/>
                <a:gdLst/>
                <a:ahLst/>
                <a:cxnLst/>
                <a:rect l="l" t="t" r="r" b="b"/>
                <a:pathLst>
                  <a:path w="1484947" h="1859565" extrusionOk="0">
                    <a:moveTo>
                      <a:pt x="1484948" y="383381"/>
                    </a:moveTo>
                    <a:lnTo>
                      <a:pt x="983552" y="1859566"/>
                    </a:lnTo>
                    <a:lnTo>
                      <a:pt x="638365" y="1259967"/>
                    </a:lnTo>
                    <a:lnTo>
                      <a:pt x="0" y="1525429"/>
                    </a:lnTo>
                    <a:lnTo>
                      <a:pt x="518255" y="0"/>
                    </a:lnTo>
                  </a:path>
                </a:pathLst>
              </a:custGeom>
              <a:noFill/>
              <a:ln w="158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42"/>
              <p:cNvSpPr/>
              <p:nvPr/>
            </p:nvSpPr>
            <p:spPr>
              <a:xfrm>
                <a:off x="5275040" y="4066888"/>
                <a:ext cx="206597" cy="608266"/>
              </a:xfrm>
              <a:custGeom>
                <a:avLst/>
                <a:gdLst/>
                <a:ahLst/>
                <a:cxnLst/>
                <a:rect l="l" t="t" r="r" b="b"/>
                <a:pathLst>
                  <a:path w="206597" h="608266" extrusionOk="0">
                    <a:moveTo>
                      <a:pt x="0" y="608266"/>
                    </a:moveTo>
                    <a:lnTo>
                      <a:pt x="206597" y="0"/>
                    </a:lnTo>
                  </a:path>
                </a:pathLst>
              </a:custGeom>
              <a:noFill/>
              <a:ln w="158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42"/>
              <p:cNvSpPr/>
              <p:nvPr/>
            </p:nvSpPr>
            <p:spPr>
              <a:xfrm>
                <a:off x="6765321" y="4056601"/>
                <a:ext cx="210121" cy="618553"/>
              </a:xfrm>
              <a:custGeom>
                <a:avLst/>
                <a:gdLst/>
                <a:ahLst/>
                <a:cxnLst/>
                <a:rect l="l" t="t" r="r" b="b"/>
                <a:pathLst>
                  <a:path w="210121" h="618553" extrusionOk="0">
                    <a:moveTo>
                      <a:pt x="210121" y="618553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42"/>
              <p:cNvSpPr/>
              <p:nvPr/>
            </p:nvSpPr>
            <p:spPr>
              <a:xfrm>
                <a:off x="6314122" y="3995070"/>
                <a:ext cx="1491996" cy="1872996"/>
              </a:xfrm>
              <a:custGeom>
                <a:avLst/>
                <a:gdLst/>
                <a:ahLst/>
                <a:cxnLst/>
                <a:rect l="l" t="t" r="r" b="b"/>
                <a:pathLst>
                  <a:path w="1491996" h="1872996" extrusionOk="0">
                    <a:moveTo>
                      <a:pt x="0" y="375952"/>
                    </a:moveTo>
                    <a:lnTo>
                      <a:pt x="508540" y="1872996"/>
                    </a:lnTo>
                    <a:lnTo>
                      <a:pt x="853630" y="1273397"/>
                    </a:lnTo>
                    <a:lnTo>
                      <a:pt x="1491996" y="1538859"/>
                    </a:lnTo>
                    <a:lnTo>
                      <a:pt x="969264" y="0"/>
                    </a:lnTo>
                  </a:path>
                </a:pathLst>
              </a:custGeom>
              <a:noFill/>
              <a:ln w="158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16" name="Google Shape;2116;p42"/>
            <p:cNvSpPr/>
            <p:nvPr/>
          </p:nvSpPr>
          <p:spPr>
            <a:xfrm>
              <a:off x="4352925" y="985741"/>
              <a:ext cx="3485673" cy="3485673"/>
            </a:xfrm>
            <a:custGeom>
              <a:avLst/>
              <a:gdLst/>
              <a:ahLst/>
              <a:cxnLst/>
              <a:rect l="l" t="t" r="r" b="b"/>
              <a:pathLst>
                <a:path w="3485673" h="3485673" extrusionOk="0">
                  <a:moveTo>
                    <a:pt x="3097721" y="1181767"/>
                  </a:moveTo>
                  <a:cubicBezTo>
                    <a:pt x="3016377" y="985647"/>
                    <a:pt x="3122962" y="658368"/>
                    <a:pt x="2975229" y="510540"/>
                  </a:cubicBezTo>
                  <a:cubicBezTo>
                    <a:pt x="2827401" y="362712"/>
                    <a:pt x="2500122" y="469297"/>
                    <a:pt x="2304002" y="387953"/>
                  </a:cubicBezTo>
                  <a:cubicBezTo>
                    <a:pt x="2114836" y="309467"/>
                    <a:pt x="1960436" y="0"/>
                    <a:pt x="1742885" y="0"/>
                  </a:cubicBezTo>
                  <a:cubicBezTo>
                    <a:pt x="1525334" y="0"/>
                    <a:pt x="1370933" y="309467"/>
                    <a:pt x="1181767" y="387953"/>
                  </a:cubicBezTo>
                  <a:cubicBezTo>
                    <a:pt x="985647" y="469297"/>
                    <a:pt x="658368" y="362712"/>
                    <a:pt x="510540" y="510445"/>
                  </a:cubicBezTo>
                  <a:cubicBezTo>
                    <a:pt x="362712" y="658273"/>
                    <a:pt x="469297" y="985552"/>
                    <a:pt x="387953" y="1181672"/>
                  </a:cubicBezTo>
                  <a:cubicBezTo>
                    <a:pt x="309467" y="1370838"/>
                    <a:pt x="0" y="1525238"/>
                    <a:pt x="0" y="1742789"/>
                  </a:cubicBezTo>
                  <a:cubicBezTo>
                    <a:pt x="0" y="1960340"/>
                    <a:pt x="309467" y="2114741"/>
                    <a:pt x="387953" y="2303907"/>
                  </a:cubicBezTo>
                  <a:cubicBezTo>
                    <a:pt x="469297" y="2500027"/>
                    <a:pt x="362712" y="2827306"/>
                    <a:pt x="510445" y="2975134"/>
                  </a:cubicBezTo>
                  <a:cubicBezTo>
                    <a:pt x="658273" y="3122962"/>
                    <a:pt x="985552" y="3016377"/>
                    <a:pt x="1181672" y="3097721"/>
                  </a:cubicBezTo>
                  <a:cubicBezTo>
                    <a:pt x="1370838" y="3176207"/>
                    <a:pt x="1525238" y="3485674"/>
                    <a:pt x="1742789" y="3485674"/>
                  </a:cubicBezTo>
                  <a:cubicBezTo>
                    <a:pt x="1960340" y="3485674"/>
                    <a:pt x="2114741" y="3176207"/>
                    <a:pt x="2303907" y="3097721"/>
                  </a:cubicBezTo>
                  <a:cubicBezTo>
                    <a:pt x="2500027" y="3016377"/>
                    <a:pt x="2827306" y="3122962"/>
                    <a:pt x="2975134" y="2975229"/>
                  </a:cubicBezTo>
                  <a:cubicBezTo>
                    <a:pt x="3122962" y="2827401"/>
                    <a:pt x="3016377" y="2500122"/>
                    <a:pt x="3097721" y="2304002"/>
                  </a:cubicBezTo>
                  <a:cubicBezTo>
                    <a:pt x="3176207" y="2114836"/>
                    <a:pt x="3485674" y="1960436"/>
                    <a:pt x="3485674" y="1742885"/>
                  </a:cubicBezTo>
                  <a:cubicBezTo>
                    <a:pt x="3485674" y="1525334"/>
                    <a:pt x="3176207" y="1370933"/>
                    <a:pt x="3097721" y="1181767"/>
                  </a:cubicBez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42"/>
            <p:cNvSpPr/>
            <p:nvPr/>
          </p:nvSpPr>
          <p:spPr>
            <a:xfrm rot="-2700000">
              <a:off x="4993669" y="1626583"/>
              <a:ext cx="2204085" cy="2204085"/>
            </a:xfrm>
            <a:custGeom>
              <a:avLst/>
              <a:gdLst/>
              <a:ahLst/>
              <a:cxnLst/>
              <a:rect l="l" t="t" r="r" b="b"/>
              <a:pathLst>
                <a:path w="2204085" h="2204085" extrusionOk="0">
                  <a:moveTo>
                    <a:pt x="2204086" y="1102043"/>
                  </a:moveTo>
                  <a:cubicBezTo>
                    <a:pt x="2204086" y="1710684"/>
                    <a:pt x="1710684" y="2204086"/>
                    <a:pt x="1102043" y="2204086"/>
                  </a:cubicBezTo>
                  <a:cubicBezTo>
                    <a:pt x="493402" y="2204086"/>
                    <a:pt x="0" y="1710684"/>
                    <a:pt x="0" y="1102043"/>
                  </a:cubicBezTo>
                  <a:cubicBezTo>
                    <a:pt x="0" y="493402"/>
                    <a:pt x="493402" y="0"/>
                    <a:pt x="1102043" y="0"/>
                  </a:cubicBezTo>
                  <a:cubicBezTo>
                    <a:pt x="1710685" y="0"/>
                    <a:pt x="2204086" y="493402"/>
                    <a:pt x="2204086" y="1102043"/>
                  </a:cubicBez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42"/>
            <p:cNvSpPr/>
            <p:nvPr/>
          </p:nvSpPr>
          <p:spPr>
            <a:xfrm>
              <a:off x="5527929" y="2188653"/>
              <a:ext cx="1135665" cy="1080039"/>
            </a:xfrm>
            <a:custGeom>
              <a:avLst/>
              <a:gdLst/>
              <a:ahLst/>
              <a:cxnLst/>
              <a:rect l="l" t="t" r="r" b="b"/>
              <a:pathLst>
                <a:path w="1135665" h="1080039" extrusionOk="0">
                  <a:moveTo>
                    <a:pt x="567785" y="0"/>
                  </a:moveTo>
                  <a:lnTo>
                    <a:pt x="701897" y="412528"/>
                  </a:lnTo>
                  <a:lnTo>
                    <a:pt x="1135666" y="412528"/>
                  </a:lnTo>
                  <a:lnTo>
                    <a:pt x="784670" y="667512"/>
                  </a:lnTo>
                  <a:lnTo>
                    <a:pt x="918782" y="1080040"/>
                  </a:lnTo>
                  <a:lnTo>
                    <a:pt x="567785" y="825055"/>
                  </a:lnTo>
                  <a:lnTo>
                    <a:pt x="216884" y="1080040"/>
                  </a:lnTo>
                  <a:lnTo>
                    <a:pt x="350901" y="667512"/>
                  </a:lnTo>
                  <a:lnTo>
                    <a:pt x="0" y="412528"/>
                  </a:lnTo>
                  <a:lnTo>
                    <a:pt x="433768" y="412528"/>
                  </a:lnTo>
                  <a:lnTo>
                    <a:pt x="567785" y="0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3"/>
          <p:cNvSpPr/>
          <p:nvPr/>
        </p:nvSpPr>
        <p:spPr>
          <a:xfrm>
            <a:off x="8913266" y="-1"/>
            <a:ext cx="3281272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7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increase your performance, you need to focus </a:t>
            </a:r>
            <a:br>
              <a:rPr lang="en-US"/>
            </a:br>
            <a:r>
              <a:rPr lang="en-US"/>
              <a:t>on your core capabilities and outsource others</a:t>
            </a:r>
            <a:endParaRPr/>
          </a:p>
        </p:txBody>
      </p:sp>
      <p:sp>
        <p:nvSpPr>
          <p:cNvPr id="256" name="Google Shape;256;p7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57" name="Google Shape;257;p73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58" name="Google Shape;258;p7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7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7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7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7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7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7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7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7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7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7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7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7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73"/>
          <p:cNvSpPr txBox="1"/>
          <p:nvPr/>
        </p:nvSpPr>
        <p:spPr>
          <a:xfrm rot="-5400000">
            <a:off x="11250972" y="5288641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3"/>
          <p:cNvSpPr txBox="1"/>
          <p:nvPr/>
        </p:nvSpPr>
        <p:spPr>
          <a:xfrm>
            <a:off x="539399" y="1874403"/>
            <a:ext cx="3160155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Entities need to operate a number of different activities...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3"/>
          <p:cNvSpPr txBox="1"/>
          <p:nvPr/>
        </p:nvSpPr>
        <p:spPr>
          <a:xfrm>
            <a:off x="4341436" y="1874403"/>
            <a:ext cx="4152088" cy="371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Investing in non-core capabilities is generally a bad choice because it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Uses capital which would be better invested in the core capabilities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Divests management attention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Often doesn’t yield the expected results due to: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8775" marR="0" lvl="2" indent="-17938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lack of expertise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8775" marR="0" lvl="2" indent="-17938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lack of scale</a:t>
            </a:r>
            <a:endParaRPr/>
          </a:p>
          <a:p>
            <a:pPr marL="358775" marR="0" lvl="2" indent="-9048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Calibri"/>
              <a:buNone/>
            </a:pP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Entities therefore need to 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Invest heavily in and focus on the activities which are a source of competitive advantage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Outsource the other activities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73"/>
          <p:cNvSpPr txBox="1"/>
          <p:nvPr/>
        </p:nvSpPr>
        <p:spPr>
          <a:xfrm>
            <a:off x="9071722" y="1874403"/>
            <a:ext cx="2580880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3E1D3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Successful outsourcing comes from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73"/>
          <p:cNvSpPr txBox="1"/>
          <p:nvPr/>
        </p:nvSpPr>
        <p:spPr>
          <a:xfrm>
            <a:off x="9701952" y="2594296"/>
            <a:ext cx="1956120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Partner expertise in the field gained through scale and exposure to multiple clients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3"/>
          <p:cNvSpPr txBox="1"/>
          <p:nvPr/>
        </p:nvSpPr>
        <p:spPr>
          <a:xfrm>
            <a:off x="9701952" y="3760109"/>
            <a:ext cx="1956120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Transparency over the partner operations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73"/>
          <p:cNvSpPr txBox="1"/>
          <p:nvPr/>
        </p:nvSpPr>
        <p:spPr>
          <a:xfrm>
            <a:off x="9701952" y="4458102"/>
            <a:ext cx="1956120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Partner’s scalability and cost competitiveness, driven in particular by the locations where the partner operates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73"/>
          <p:cNvSpPr txBox="1"/>
          <p:nvPr/>
        </p:nvSpPr>
        <p:spPr>
          <a:xfrm>
            <a:off x="571015" y="5129031"/>
            <a:ext cx="3160155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... But the competitive advantage of each entity relies on only </a:t>
            </a:r>
            <a:r>
              <a:rPr lang="en-US" sz="1600" b="0" i="0" u="sng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of these activities, their core capabilities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79;p73"/>
          <p:cNvGrpSpPr/>
          <p:nvPr/>
        </p:nvGrpSpPr>
        <p:grpSpPr>
          <a:xfrm>
            <a:off x="3971904" y="1857375"/>
            <a:ext cx="176934" cy="4440037"/>
            <a:chOff x="9344004" y="1857375"/>
            <a:chExt cx="176934" cy="4440037"/>
          </a:xfrm>
        </p:grpSpPr>
        <p:cxnSp>
          <p:nvCxnSpPr>
            <p:cNvPr id="280" name="Google Shape;280;p73"/>
            <p:cNvCxnSpPr/>
            <p:nvPr/>
          </p:nvCxnSpPr>
          <p:spPr>
            <a:xfrm>
              <a:off x="9354799" y="1857375"/>
              <a:ext cx="0" cy="4440037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" name="Google Shape;281;p73"/>
            <p:cNvSpPr/>
            <p:nvPr/>
          </p:nvSpPr>
          <p:spPr>
            <a:xfrm rot="5400000">
              <a:off x="9246800" y="3988926"/>
              <a:ext cx="371342" cy="176934"/>
            </a:xfrm>
            <a:custGeom>
              <a:avLst/>
              <a:gdLst/>
              <a:ahLst/>
              <a:cxnLst/>
              <a:rect l="l" t="t" r="r" b="b"/>
              <a:pathLst>
                <a:path w="371342" h="176934" extrusionOk="0">
                  <a:moveTo>
                    <a:pt x="0" y="176934"/>
                  </a:moveTo>
                  <a:lnTo>
                    <a:pt x="185671" y="0"/>
                  </a:lnTo>
                  <a:lnTo>
                    <a:pt x="371342" y="176934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73"/>
          <p:cNvSpPr/>
          <p:nvPr/>
        </p:nvSpPr>
        <p:spPr>
          <a:xfrm>
            <a:off x="809066" y="2556188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73"/>
          <p:cNvSpPr/>
          <p:nvPr/>
        </p:nvSpPr>
        <p:spPr>
          <a:xfrm>
            <a:off x="1695427" y="2556188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HR</a:t>
            </a: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73"/>
          <p:cNvSpPr/>
          <p:nvPr/>
        </p:nvSpPr>
        <p:spPr>
          <a:xfrm>
            <a:off x="2581788" y="2556188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Supply</a:t>
            </a:r>
            <a:b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Chain</a:t>
            </a:r>
            <a:endParaRPr sz="12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3"/>
          <p:cNvSpPr/>
          <p:nvPr/>
        </p:nvSpPr>
        <p:spPr>
          <a:xfrm>
            <a:off x="1252247" y="3399918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63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3"/>
          <p:cNvSpPr/>
          <p:nvPr/>
        </p:nvSpPr>
        <p:spPr>
          <a:xfrm>
            <a:off x="2138608" y="3399918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3"/>
          <p:cNvSpPr/>
          <p:nvPr/>
        </p:nvSpPr>
        <p:spPr>
          <a:xfrm>
            <a:off x="809066" y="4183547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3"/>
          <p:cNvSpPr/>
          <p:nvPr/>
        </p:nvSpPr>
        <p:spPr>
          <a:xfrm>
            <a:off x="1695427" y="4183547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3"/>
          <p:cNvSpPr/>
          <p:nvPr/>
        </p:nvSpPr>
        <p:spPr>
          <a:xfrm>
            <a:off x="2581788" y="4183547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73"/>
          <p:cNvGrpSpPr/>
          <p:nvPr/>
        </p:nvGrpSpPr>
        <p:grpSpPr>
          <a:xfrm>
            <a:off x="989191" y="2685382"/>
            <a:ext cx="385004" cy="313121"/>
            <a:chOff x="4506430" y="2139958"/>
            <a:chExt cx="1340150" cy="1089933"/>
          </a:xfrm>
        </p:grpSpPr>
        <p:sp>
          <p:nvSpPr>
            <p:cNvPr id="291" name="Google Shape;291;p73"/>
            <p:cNvSpPr/>
            <p:nvPr/>
          </p:nvSpPr>
          <p:spPr>
            <a:xfrm>
              <a:off x="4911462" y="3214996"/>
              <a:ext cx="148035" cy="14894"/>
            </a:xfrm>
            <a:custGeom>
              <a:avLst/>
              <a:gdLst/>
              <a:ahLst/>
              <a:cxnLst/>
              <a:rect l="l" t="t" r="r" b="b"/>
              <a:pathLst>
                <a:path w="148035" h="14894" extrusionOk="0">
                  <a:moveTo>
                    <a:pt x="148036" y="0"/>
                  </a:moveTo>
                  <a:cubicBezTo>
                    <a:pt x="102223" y="10088"/>
                    <a:pt x="52295" y="14895"/>
                    <a:pt x="0" y="14895"/>
                  </a:cubicBezTo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73"/>
            <p:cNvSpPr/>
            <p:nvPr/>
          </p:nvSpPr>
          <p:spPr>
            <a:xfrm>
              <a:off x="4506430" y="2139958"/>
              <a:ext cx="745458" cy="1089932"/>
            </a:xfrm>
            <a:custGeom>
              <a:avLst/>
              <a:gdLst/>
              <a:ahLst/>
              <a:cxnLst/>
              <a:rect l="l" t="t" r="r" b="b"/>
              <a:pathLst>
                <a:path w="745458" h="1089932" extrusionOk="0">
                  <a:moveTo>
                    <a:pt x="405031" y="1089933"/>
                  </a:moveTo>
                  <a:cubicBezTo>
                    <a:pt x="181066" y="1089933"/>
                    <a:pt x="109" y="982284"/>
                    <a:pt x="0" y="769462"/>
                  </a:cubicBezTo>
                  <a:cubicBezTo>
                    <a:pt x="182" y="615490"/>
                    <a:pt x="171670" y="413229"/>
                    <a:pt x="349605" y="245055"/>
                  </a:cubicBezTo>
                  <a:cubicBezTo>
                    <a:pt x="349605" y="245055"/>
                    <a:pt x="233070" y="99386"/>
                    <a:pt x="219086" y="36057"/>
                  </a:cubicBezTo>
                  <a:cubicBezTo>
                    <a:pt x="320471" y="-46282"/>
                    <a:pt x="437006" y="41119"/>
                    <a:pt x="568362" y="20216"/>
                  </a:cubicBezTo>
                  <a:cubicBezTo>
                    <a:pt x="582638" y="70253"/>
                    <a:pt x="466103" y="245055"/>
                    <a:pt x="466103" y="245055"/>
                  </a:cubicBezTo>
                  <a:cubicBezTo>
                    <a:pt x="577139" y="350009"/>
                    <a:pt x="679107" y="480528"/>
                    <a:pt x="745459" y="595388"/>
                  </a:cubicBezTo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3"/>
            <p:cNvSpPr/>
            <p:nvPr/>
          </p:nvSpPr>
          <p:spPr>
            <a:xfrm>
              <a:off x="4797767" y="2385013"/>
              <a:ext cx="233069" cy="3641"/>
            </a:xfrm>
            <a:custGeom>
              <a:avLst/>
              <a:gdLst/>
              <a:ahLst/>
              <a:cxnLst/>
              <a:rect l="l" t="t" r="r" b="b"/>
              <a:pathLst>
                <a:path w="233069" h="3641" extrusionOk="0">
                  <a:moveTo>
                    <a:pt x="0" y="0"/>
                  </a:moveTo>
                  <a:lnTo>
                    <a:pt x="233070" y="0"/>
                  </a:lnTo>
                </a:path>
              </a:pathLst>
            </a:custGeom>
            <a:noFill/>
            <a:ln w="152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3"/>
            <p:cNvSpPr/>
            <p:nvPr/>
          </p:nvSpPr>
          <p:spPr>
            <a:xfrm>
              <a:off x="4826901" y="2676314"/>
              <a:ext cx="174838" cy="291373"/>
            </a:xfrm>
            <a:custGeom>
              <a:avLst/>
              <a:gdLst/>
              <a:ahLst/>
              <a:cxnLst/>
              <a:rect l="l" t="t" r="r" b="b"/>
              <a:pathLst>
                <a:path w="174838" h="291373" extrusionOk="0">
                  <a:moveTo>
                    <a:pt x="0" y="233106"/>
                  </a:moveTo>
                  <a:cubicBezTo>
                    <a:pt x="0" y="265299"/>
                    <a:pt x="26075" y="291374"/>
                    <a:pt x="58267" y="291374"/>
                  </a:cubicBezTo>
                  <a:lnTo>
                    <a:pt x="116535" y="291374"/>
                  </a:lnTo>
                  <a:cubicBezTo>
                    <a:pt x="148728" y="291374"/>
                    <a:pt x="174802" y="265299"/>
                    <a:pt x="174802" y="233106"/>
                  </a:cubicBezTo>
                  <a:lnTo>
                    <a:pt x="174802" y="216828"/>
                  </a:lnTo>
                  <a:cubicBezTo>
                    <a:pt x="174802" y="191736"/>
                    <a:pt x="159070" y="169485"/>
                    <a:pt x="135290" y="161546"/>
                  </a:cubicBezTo>
                  <a:lnTo>
                    <a:pt x="40022" y="129827"/>
                  </a:lnTo>
                  <a:cubicBezTo>
                    <a:pt x="16242" y="121888"/>
                    <a:pt x="36" y="99637"/>
                    <a:pt x="36" y="74546"/>
                  </a:cubicBezTo>
                  <a:lnTo>
                    <a:pt x="36" y="58267"/>
                  </a:lnTo>
                  <a:cubicBezTo>
                    <a:pt x="36" y="26075"/>
                    <a:pt x="26111" y="0"/>
                    <a:pt x="58304" y="0"/>
                  </a:cubicBezTo>
                  <a:lnTo>
                    <a:pt x="116571" y="0"/>
                  </a:lnTo>
                  <a:cubicBezTo>
                    <a:pt x="148764" y="0"/>
                    <a:pt x="174839" y="26075"/>
                    <a:pt x="174839" y="58267"/>
                  </a:cubicBezTo>
                </a:path>
              </a:pathLst>
            </a:custGeom>
            <a:noFill/>
            <a:ln w="152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73"/>
            <p:cNvSpPr/>
            <p:nvPr/>
          </p:nvSpPr>
          <p:spPr>
            <a:xfrm>
              <a:off x="4914302" y="2588949"/>
              <a:ext cx="3641" cy="87401"/>
            </a:xfrm>
            <a:custGeom>
              <a:avLst/>
              <a:gdLst/>
              <a:ahLst/>
              <a:cxnLst/>
              <a:rect l="l" t="t" r="r" b="b"/>
              <a:pathLst>
                <a:path w="3641" h="87401" extrusionOk="0">
                  <a:moveTo>
                    <a:pt x="0" y="87401"/>
                  </a:moveTo>
                  <a:lnTo>
                    <a:pt x="0" y="0"/>
                  </a:lnTo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73"/>
            <p:cNvSpPr/>
            <p:nvPr/>
          </p:nvSpPr>
          <p:spPr>
            <a:xfrm>
              <a:off x="4914302" y="2967687"/>
              <a:ext cx="3641" cy="87401"/>
            </a:xfrm>
            <a:custGeom>
              <a:avLst/>
              <a:gdLst/>
              <a:ahLst/>
              <a:cxnLst/>
              <a:rect l="l" t="t" r="r" b="b"/>
              <a:pathLst>
                <a:path w="3641" h="87401" extrusionOk="0">
                  <a:moveTo>
                    <a:pt x="0" y="0"/>
                  </a:moveTo>
                  <a:lnTo>
                    <a:pt x="0" y="87401"/>
                  </a:lnTo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73"/>
            <p:cNvSpPr/>
            <p:nvPr/>
          </p:nvSpPr>
          <p:spPr>
            <a:xfrm>
              <a:off x="5147372" y="2822019"/>
              <a:ext cx="233069" cy="407871"/>
            </a:xfrm>
            <a:custGeom>
              <a:avLst/>
              <a:gdLst/>
              <a:ahLst/>
              <a:cxnLst/>
              <a:rect l="l" t="t" r="r" b="b"/>
              <a:pathLst>
                <a:path w="233069" h="407871" extrusionOk="0">
                  <a:moveTo>
                    <a:pt x="0" y="0"/>
                  </a:moveTo>
                  <a:lnTo>
                    <a:pt x="233070" y="0"/>
                  </a:lnTo>
                  <a:lnTo>
                    <a:pt x="233070" y="407872"/>
                  </a:lnTo>
                  <a:lnTo>
                    <a:pt x="0" y="407872"/>
                  </a:lnTo>
                  <a:close/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3"/>
            <p:cNvSpPr/>
            <p:nvPr/>
          </p:nvSpPr>
          <p:spPr>
            <a:xfrm>
              <a:off x="5380441" y="2443281"/>
              <a:ext cx="233069" cy="786610"/>
            </a:xfrm>
            <a:custGeom>
              <a:avLst/>
              <a:gdLst/>
              <a:ahLst/>
              <a:cxnLst/>
              <a:rect l="l" t="t" r="r" b="b"/>
              <a:pathLst>
                <a:path w="233069" h="786610" extrusionOk="0">
                  <a:moveTo>
                    <a:pt x="0" y="0"/>
                  </a:moveTo>
                  <a:lnTo>
                    <a:pt x="233070" y="0"/>
                  </a:lnTo>
                  <a:lnTo>
                    <a:pt x="233070" y="786610"/>
                  </a:lnTo>
                  <a:lnTo>
                    <a:pt x="0" y="786610"/>
                  </a:lnTo>
                  <a:close/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3"/>
            <p:cNvSpPr/>
            <p:nvPr/>
          </p:nvSpPr>
          <p:spPr>
            <a:xfrm>
              <a:off x="5613511" y="2676350"/>
              <a:ext cx="233069" cy="553540"/>
            </a:xfrm>
            <a:custGeom>
              <a:avLst/>
              <a:gdLst/>
              <a:ahLst/>
              <a:cxnLst/>
              <a:rect l="l" t="t" r="r" b="b"/>
              <a:pathLst>
                <a:path w="233069" h="553540" extrusionOk="0">
                  <a:moveTo>
                    <a:pt x="0" y="0"/>
                  </a:moveTo>
                  <a:lnTo>
                    <a:pt x="233070" y="0"/>
                  </a:lnTo>
                  <a:lnTo>
                    <a:pt x="233070" y="553541"/>
                  </a:lnTo>
                  <a:lnTo>
                    <a:pt x="0" y="553541"/>
                  </a:lnTo>
                  <a:close/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73"/>
          <p:cNvGrpSpPr/>
          <p:nvPr/>
        </p:nvGrpSpPr>
        <p:grpSpPr>
          <a:xfrm>
            <a:off x="2783895" y="2678290"/>
            <a:ext cx="354882" cy="262304"/>
            <a:chOff x="5876925" y="3267075"/>
            <a:chExt cx="438150" cy="323850"/>
          </a:xfrm>
        </p:grpSpPr>
        <p:sp>
          <p:nvSpPr>
            <p:cNvPr id="301" name="Google Shape;301;p73"/>
            <p:cNvSpPr/>
            <p:nvPr/>
          </p:nvSpPr>
          <p:spPr>
            <a:xfrm>
              <a:off x="6210300" y="353377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3"/>
            <p:cNvSpPr/>
            <p:nvPr/>
          </p:nvSpPr>
          <p:spPr>
            <a:xfrm>
              <a:off x="5991225" y="353377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3"/>
            <p:cNvSpPr/>
            <p:nvPr/>
          </p:nvSpPr>
          <p:spPr>
            <a:xfrm>
              <a:off x="6172200" y="3419475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 extrusionOk="0">
                  <a:moveTo>
                    <a:pt x="95250" y="142875"/>
                  </a:moveTo>
                  <a:lnTo>
                    <a:pt x="142875" y="142875"/>
                  </a:lnTo>
                  <a:lnTo>
                    <a:pt x="142875" y="66675"/>
                  </a:lnTo>
                  <a:lnTo>
                    <a:pt x="95250" y="57150"/>
                  </a:lnTo>
                  <a:lnTo>
                    <a:pt x="76200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3"/>
            <p:cNvSpPr/>
            <p:nvPr/>
          </p:nvSpPr>
          <p:spPr>
            <a:xfrm>
              <a:off x="6048375" y="3562350"/>
              <a:ext cx="161925" cy="9525"/>
            </a:xfrm>
            <a:custGeom>
              <a:avLst/>
              <a:gdLst/>
              <a:ahLst/>
              <a:cxnLst/>
              <a:rect l="l" t="t" r="r" b="b"/>
              <a:pathLst>
                <a:path w="161925" h="9525" extrusionOk="0">
                  <a:moveTo>
                    <a:pt x="16192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3"/>
            <p:cNvSpPr/>
            <p:nvPr/>
          </p:nvSpPr>
          <p:spPr>
            <a:xfrm>
              <a:off x="5876925" y="3267075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 extrusionOk="0">
                  <a:moveTo>
                    <a:pt x="295275" y="295275"/>
                  </a:moveTo>
                  <a:lnTo>
                    <a:pt x="295275" y="0"/>
                  </a:lnTo>
                  <a:lnTo>
                    <a:pt x="0" y="0"/>
                  </a:lnTo>
                  <a:lnTo>
                    <a:pt x="0" y="295275"/>
                  </a:lnTo>
                  <a:lnTo>
                    <a:pt x="114300" y="295275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73"/>
            <p:cNvSpPr/>
            <p:nvPr/>
          </p:nvSpPr>
          <p:spPr>
            <a:xfrm>
              <a:off x="6172200" y="3476625"/>
              <a:ext cx="66675" cy="9525"/>
            </a:xfrm>
            <a:custGeom>
              <a:avLst/>
              <a:gdLst/>
              <a:ahLst/>
              <a:cxnLst/>
              <a:rect l="l" t="t" r="r" b="b"/>
              <a:pathLst>
                <a:path w="66675" h="9525" extrusionOk="0">
                  <a:moveTo>
                    <a:pt x="666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73"/>
            <p:cNvSpPr/>
            <p:nvPr/>
          </p:nvSpPr>
          <p:spPr>
            <a:xfrm>
              <a:off x="6286500" y="351472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 extrusionOk="0">
                  <a:moveTo>
                    <a:pt x="19050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3"/>
            <p:cNvSpPr/>
            <p:nvPr/>
          </p:nvSpPr>
          <p:spPr>
            <a:xfrm>
              <a:off x="5981700" y="3267075"/>
              <a:ext cx="85725" cy="57150"/>
            </a:xfrm>
            <a:custGeom>
              <a:avLst/>
              <a:gdLst/>
              <a:ahLst/>
              <a:cxnLst/>
              <a:rect l="l" t="t" r="r" b="b"/>
              <a:pathLst>
                <a:path w="85725" h="57150" extrusionOk="0">
                  <a:moveTo>
                    <a:pt x="0" y="0"/>
                  </a:moveTo>
                  <a:lnTo>
                    <a:pt x="85725" y="0"/>
                  </a:lnTo>
                  <a:lnTo>
                    <a:pt x="85725" y="571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73"/>
            <p:cNvSpPr/>
            <p:nvPr/>
          </p:nvSpPr>
          <p:spPr>
            <a:xfrm>
              <a:off x="6086475" y="3514725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 extrusionOk="0">
                  <a:moveTo>
                    <a:pt x="57150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3"/>
            <p:cNvSpPr/>
            <p:nvPr/>
          </p:nvSpPr>
          <p:spPr>
            <a:xfrm>
              <a:off x="6086475" y="3476625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 extrusionOk="0">
                  <a:moveTo>
                    <a:pt x="57150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73"/>
          <p:cNvGrpSpPr/>
          <p:nvPr/>
        </p:nvGrpSpPr>
        <p:grpSpPr>
          <a:xfrm>
            <a:off x="1462569" y="3493729"/>
            <a:ext cx="314320" cy="305566"/>
            <a:chOff x="5553080" y="2900362"/>
            <a:chExt cx="1088416" cy="1058104"/>
          </a:xfrm>
        </p:grpSpPr>
        <p:grpSp>
          <p:nvGrpSpPr>
            <p:cNvPr id="312" name="Google Shape;312;p73"/>
            <p:cNvGrpSpPr/>
            <p:nvPr/>
          </p:nvGrpSpPr>
          <p:grpSpPr>
            <a:xfrm>
              <a:off x="5553080" y="3283838"/>
              <a:ext cx="483783" cy="674628"/>
              <a:chOff x="5553080" y="3283838"/>
              <a:chExt cx="483783" cy="674628"/>
            </a:xfrm>
          </p:grpSpPr>
          <p:sp>
            <p:nvSpPr>
              <p:cNvPr id="313" name="Google Shape;313;p73"/>
              <p:cNvSpPr/>
              <p:nvPr/>
            </p:nvSpPr>
            <p:spPr>
              <a:xfrm>
                <a:off x="5553080" y="3456241"/>
                <a:ext cx="142392" cy="226593"/>
              </a:xfrm>
              <a:custGeom>
                <a:avLst/>
                <a:gdLst/>
                <a:ahLst/>
                <a:cxnLst/>
                <a:rect l="l" t="t" r="r" b="b"/>
                <a:pathLst>
                  <a:path w="142392" h="226593" extrusionOk="0">
                    <a:moveTo>
                      <a:pt x="45238" y="0"/>
                    </a:moveTo>
                    <a:lnTo>
                      <a:pt x="9710" y="16573"/>
                    </a:lnTo>
                    <a:cubicBezTo>
                      <a:pt x="1328" y="20479"/>
                      <a:pt x="-2387" y="30480"/>
                      <a:pt x="1613" y="38957"/>
                    </a:cubicBezTo>
                    <a:lnTo>
                      <a:pt x="84481" y="216884"/>
                    </a:lnTo>
                    <a:cubicBezTo>
                      <a:pt x="88386" y="225266"/>
                      <a:pt x="98387" y="228981"/>
                      <a:pt x="106865" y="224981"/>
                    </a:cubicBezTo>
                    <a:lnTo>
                      <a:pt x="142393" y="208502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4" name="Google Shape;314;p73"/>
              <p:cNvGrpSpPr/>
              <p:nvPr/>
            </p:nvGrpSpPr>
            <p:grpSpPr>
              <a:xfrm>
                <a:off x="5584118" y="3283838"/>
                <a:ext cx="452745" cy="674628"/>
                <a:chOff x="5584118" y="3283838"/>
                <a:chExt cx="452745" cy="674628"/>
              </a:xfrm>
            </p:grpSpPr>
            <p:sp>
              <p:nvSpPr>
                <p:cNvPr id="315" name="Google Shape;315;p73"/>
                <p:cNvSpPr/>
                <p:nvPr/>
              </p:nvSpPr>
              <p:spPr>
                <a:xfrm>
                  <a:off x="5788723" y="3621118"/>
                  <a:ext cx="248140" cy="337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40" h="337348" extrusionOk="0">
                      <a:moveTo>
                        <a:pt x="124396" y="0"/>
                      </a:moveTo>
                      <a:lnTo>
                        <a:pt x="244697" y="258223"/>
                      </a:lnTo>
                      <a:cubicBezTo>
                        <a:pt x="253270" y="276606"/>
                        <a:pt x="245269" y="298418"/>
                        <a:pt x="226981" y="306896"/>
                      </a:cubicBezTo>
                      <a:lnTo>
                        <a:pt x="168878" y="333947"/>
                      </a:lnTo>
                      <a:cubicBezTo>
                        <a:pt x="150495" y="342424"/>
                        <a:pt x="128778" y="334518"/>
                        <a:pt x="120206" y="316230"/>
                      </a:cubicBezTo>
                      <a:lnTo>
                        <a:pt x="0" y="58102"/>
                      </a:lnTo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73"/>
                <p:cNvSpPr/>
                <p:nvPr/>
              </p:nvSpPr>
              <p:spPr>
                <a:xfrm>
                  <a:off x="5788628" y="3621118"/>
                  <a:ext cx="124491" cy="58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91" h="58102" extrusionOk="0">
                      <a:moveTo>
                        <a:pt x="124492" y="0"/>
                      </a:moveTo>
                      <a:lnTo>
                        <a:pt x="0" y="58102"/>
                      </a:lnTo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73"/>
                <p:cNvSpPr/>
                <p:nvPr/>
              </p:nvSpPr>
              <p:spPr>
                <a:xfrm>
                  <a:off x="5584118" y="3283838"/>
                  <a:ext cx="400629" cy="337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29" h="337280" extrusionOk="0">
                      <a:moveTo>
                        <a:pt x="329001" y="337280"/>
                      </a:moveTo>
                      <a:lnTo>
                        <a:pt x="400629" y="303848"/>
                      </a:lnTo>
                      <a:lnTo>
                        <a:pt x="259088" y="0"/>
                      </a:lnTo>
                      <a:lnTo>
                        <a:pt x="14200" y="114395"/>
                      </a:lnTo>
                      <a:cubicBezTo>
                        <a:pt x="1913" y="120110"/>
                        <a:pt x="-3421" y="134684"/>
                        <a:pt x="2294" y="146971"/>
                      </a:cubicBezTo>
                      <a:lnTo>
                        <a:pt x="14200" y="17249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73"/>
                <p:cNvSpPr/>
                <p:nvPr/>
              </p:nvSpPr>
              <p:spPr>
                <a:xfrm>
                  <a:off x="5695473" y="3664647"/>
                  <a:ext cx="93154" cy="39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54" h="39631" extrusionOk="0">
                      <a:moveTo>
                        <a:pt x="93154" y="14573"/>
                      </a:moveTo>
                      <a:lnTo>
                        <a:pt x="44387" y="37338"/>
                      </a:lnTo>
                      <a:cubicBezTo>
                        <a:pt x="32099" y="43053"/>
                        <a:pt x="17526" y="37719"/>
                        <a:pt x="11811" y="25432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9" name="Google Shape;319;p73"/>
              <p:cNvSpPr/>
              <p:nvPr/>
            </p:nvSpPr>
            <p:spPr>
              <a:xfrm>
                <a:off x="5598318" y="3456241"/>
                <a:ext cx="97059" cy="208502"/>
              </a:xfrm>
              <a:custGeom>
                <a:avLst/>
                <a:gdLst/>
                <a:ahLst/>
                <a:cxnLst/>
                <a:rect l="l" t="t" r="r" b="b"/>
                <a:pathLst>
                  <a:path w="97059" h="208502" extrusionOk="0">
                    <a:moveTo>
                      <a:pt x="0" y="0"/>
                    </a:moveTo>
                    <a:lnTo>
                      <a:pt x="97060" y="208502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0" name="Google Shape;320;p73"/>
            <p:cNvSpPr/>
            <p:nvPr/>
          </p:nvSpPr>
          <p:spPr>
            <a:xfrm>
              <a:off x="5834919" y="3016672"/>
              <a:ext cx="542973" cy="597382"/>
            </a:xfrm>
            <a:custGeom>
              <a:avLst/>
              <a:gdLst/>
              <a:ahLst/>
              <a:cxnLst/>
              <a:rect l="l" t="t" r="r" b="b"/>
              <a:pathLst>
                <a:path w="542973" h="597382" extrusionOk="0">
                  <a:moveTo>
                    <a:pt x="277749" y="942"/>
                  </a:moveTo>
                  <a:cubicBezTo>
                    <a:pt x="223838" y="-9726"/>
                    <a:pt x="170783" y="72951"/>
                    <a:pt x="136208" y="108670"/>
                  </a:cubicBezTo>
                  <a:cubicBezTo>
                    <a:pt x="90773" y="155628"/>
                    <a:pt x="45434" y="202587"/>
                    <a:pt x="0" y="249450"/>
                  </a:cubicBezTo>
                  <a:lnTo>
                    <a:pt x="158210" y="589206"/>
                  </a:lnTo>
                  <a:cubicBezTo>
                    <a:pt x="169259" y="613019"/>
                    <a:pt x="420910" y="577872"/>
                    <a:pt x="448913" y="571490"/>
                  </a:cubicBezTo>
                  <a:cubicBezTo>
                    <a:pt x="482537" y="563870"/>
                    <a:pt x="540353" y="550059"/>
                    <a:pt x="542925" y="506910"/>
                  </a:cubicBezTo>
                  <a:cubicBezTo>
                    <a:pt x="546449" y="450237"/>
                    <a:pt x="355854" y="70856"/>
                    <a:pt x="314230" y="24088"/>
                  </a:cubicBezTo>
                  <a:cubicBezTo>
                    <a:pt x="302133" y="10467"/>
                    <a:pt x="289941" y="3324"/>
                    <a:pt x="277749" y="847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1" name="Google Shape;321;p73"/>
            <p:cNvGrpSpPr/>
            <p:nvPr/>
          </p:nvGrpSpPr>
          <p:grpSpPr>
            <a:xfrm>
              <a:off x="6275546" y="3099541"/>
              <a:ext cx="163244" cy="282214"/>
              <a:chOff x="6275546" y="3099541"/>
              <a:chExt cx="163244" cy="282214"/>
            </a:xfrm>
          </p:grpSpPr>
          <p:sp>
            <p:nvSpPr>
              <p:cNvPr id="322" name="Google Shape;322;p73"/>
              <p:cNvSpPr/>
              <p:nvPr/>
            </p:nvSpPr>
            <p:spPr>
              <a:xfrm>
                <a:off x="6400133" y="33722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73"/>
              <p:cNvSpPr/>
              <p:nvPr/>
            </p:nvSpPr>
            <p:spPr>
              <a:xfrm>
                <a:off x="6275546" y="3099541"/>
                <a:ext cx="163244" cy="272689"/>
              </a:xfrm>
              <a:custGeom>
                <a:avLst/>
                <a:gdLst/>
                <a:ahLst/>
                <a:cxnLst/>
                <a:rect l="l" t="t" r="r" b="b"/>
                <a:pathLst>
                  <a:path w="163244" h="272689" extrusionOk="0">
                    <a:moveTo>
                      <a:pt x="124587" y="272689"/>
                    </a:moveTo>
                    <a:cubicBezTo>
                      <a:pt x="124587" y="272689"/>
                      <a:pt x="125063" y="272594"/>
                      <a:pt x="125254" y="272403"/>
                    </a:cubicBezTo>
                    <a:cubicBezTo>
                      <a:pt x="168688" y="252210"/>
                      <a:pt x="175927" y="175915"/>
                      <a:pt x="141542" y="102096"/>
                    </a:cubicBezTo>
                    <a:cubicBezTo>
                      <a:pt x="107156" y="28278"/>
                      <a:pt x="44101" y="-15252"/>
                      <a:pt x="667" y="4941"/>
                    </a:cubicBezTo>
                    <a:cubicBezTo>
                      <a:pt x="476" y="4941"/>
                      <a:pt x="286" y="5227"/>
                      <a:pt x="0" y="5322"/>
                    </a:cubicBez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" name="Google Shape;324;p73"/>
            <p:cNvGrpSpPr/>
            <p:nvPr/>
          </p:nvGrpSpPr>
          <p:grpSpPr>
            <a:xfrm>
              <a:off x="6360128" y="2900362"/>
              <a:ext cx="281368" cy="496728"/>
              <a:chOff x="6360128" y="2900362"/>
              <a:chExt cx="281368" cy="496728"/>
            </a:xfrm>
          </p:grpSpPr>
          <p:sp>
            <p:nvSpPr>
              <p:cNvPr id="325" name="Google Shape;325;p73"/>
              <p:cNvSpPr/>
              <p:nvPr/>
            </p:nvSpPr>
            <p:spPr>
              <a:xfrm>
                <a:off x="6360128" y="2900362"/>
                <a:ext cx="49910" cy="137064"/>
              </a:xfrm>
              <a:custGeom>
                <a:avLst/>
                <a:gdLst/>
                <a:ahLst/>
                <a:cxnLst/>
                <a:rect l="l" t="t" r="r" b="b"/>
                <a:pathLst>
                  <a:path w="49910" h="137064" extrusionOk="0">
                    <a:moveTo>
                      <a:pt x="0" y="137065"/>
                    </a:moveTo>
                    <a:lnTo>
                      <a:pt x="49911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73"/>
              <p:cNvSpPr/>
              <p:nvPr/>
            </p:nvSpPr>
            <p:spPr>
              <a:xfrm>
                <a:off x="6504432" y="3347179"/>
                <a:ext cx="137064" cy="49911"/>
              </a:xfrm>
              <a:custGeom>
                <a:avLst/>
                <a:gdLst/>
                <a:ahLst/>
                <a:cxnLst/>
                <a:rect l="l" t="t" r="r" b="b"/>
                <a:pathLst>
                  <a:path w="137064" h="49911" extrusionOk="0">
                    <a:moveTo>
                      <a:pt x="137065" y="49911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73"/>
              <p:cNvSpPr/>
              <p:nvPr/>
            </p:nvSpPr>
            <p:spPr>
              <a:xfrm>
                <a:off x="6486239" y="3105530"/>
                <a:ext cx="132206" cy="61626"/>
              </a:xfrm>
              <a:custGeom>
                <a:avLst/>
                <a:gdLst/>
                <a:ahLst/>
                <a:cxnLst/>
                <a:rect l="l" t="t" r="r" b="b"/>
                <a:pathLst>
                  <a:path w="132206" h="61626" extrusionOk="0">
                    <a:moveTo>
                      <a:pt x="132207" y="0"/>
                    </a:moveTo>
                    <a:lnTo>
                      <a:pt x="0" y="61627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8" name="Google Shape;328;p73"/>
          <p:cNvGrpSpPr/>
          <p:nvPr/>
        </p:nvGrpSpPr>
        <p:grpSpPr>
          <a:xfrm rot="-2318781">
            <a:off x="2344444" y="3469041"/>
            <a:ext cx="321519" cy="328311"/>
            <a:chOff x="4991021" y="2299828"/>
            <a:chExt cx="2208379" cy="2255026"/>
          </a:xfrm>
        </p:grpSpPr>
        <p:sp>
          <p:nvSpPr>
            <p:cNvPr id="329" name="Google Shape;329;p73"/>
            <p:cNvSpPr/>
            <p:nvPr/>
          </p:nvSpPr>
          <p:spPr>
            <a:xfrm>
              <a:off x="5338352" y="3671601"/>
              <a:ext cx="385111" cy="385095"/>
            </a:xfrm>
            <a:custGeom>
              <a:avLst/>
              <a:gdLst/>
              <a:ahLst/>
              <a:cxnLst/>
              <a:rect l="l" t="t" r="r" b="b"/>
              <a:pathLst>
                <a:path w="385111" h="385095" extrusionOk="0">
                  <a:moveTo>
                    <a:pt x="378362" y="142399"/>
                  </a:moveTo>
                  <a:cubicBezTo>
                    <a:pt x="355693" y="58579"/>
                    <a:pt x="279302" y="0"/>
                    <a:pt x="192625" y="0"/>
                  </a:cubicBezTo>
                  <a:cubicBezTo>
                    <a:pt x="175670" y="0"/>
                    <a:pt x="158811" y="2286"/>
                    <a:pt x="142333" y="6667"/>
                  </a:cubicBezTo>
                  <a:cubicBezTo>
                    <a:pt x="39844" y="34290"/>
                    <a:pt x="-21021" y="140208"/>
                    <a:pt x="6697" y="242697"/>
                  </a:cubicBezTo>
                  <a:cubicBezTo>
                    <a:pt x="29271" y="326517"/>
                    <a:pt x="105662" y="385096"/>
                    <a:pt x="192434" y="385096"/>
                  </a:cubicBezTo>
                  <a:cubicBezTo>
                    <a:pt x="209389" y="385096"/>
                    <a:pt x="226248" y="382810"/>
                    <a:pt x="242726" y="378428"/>
                  </a:cubicBezTo>
                  <a:cubicBezTo>
                    <a:pt x="292352" y="364998"/>
                    <a:pt x="333785" y="333089"/>
                    <a:pt x="359408" y="288512"/>
                  </a:cubicBezTo>
                  <a:cubicBezTo>
                    <a:pt x="385030" y="243935"/>
                    <a:pt x="391793" y="192024"/>
                    <a:pt x="378362" y="142399"/>
                  </a:cubicBezTo>
                  <a:close/>
                  <a:moveTo>
                    <a:pt x="289685" y="248412"/>
                  </a:moveTo>
                  <a:cubicBezTo>
                    <a:pt x="274730" y="274320"/>
                    <a:pt x="250632" y="292894"/>
                    <a:pt x="221771" y="300704"/>
                  </a:cubicBezTo>
                  <a:cubicBezTo>
                    <a:pt x="212151" y="303276"/>
                    <a:pt x="202340" y="304609"/>
                    <a:pt x="192434" y="304609"/>
                  </a:cubicBezTo>
                  <a:cubicBezTo>
                    <a:pt x="141952" y="304609"/>
                    <a:pt x="97565" y="270510"/>
                    <a:pt x="84326" y="221742"/>
                  </a:cubicBezTo>
                  <a:cubicBezTo>
                    <a:pt x="68228" y="162116"/>
                    <a:pt x="103661" y="100489"/>
                    <a:pt x="163288" y="84392"/>
                  </a:cubicBezTo>
                  <a:cubicBezTo>
                    <a:pt x="172908" y="81820"/>
                    <a:pt x="182719" y="80486"/>
                    <a:pt x="192625" y="80486"/>
                  </a:cubicBezTo>
                  <a:cubicBezTo>
                    <a:pt x="243107" y="80486"/>
                    <a:pt x="287494" y="114586"/>
                    <a:pt x="300734" y="163354"/>
                  </a:cubicBezTo>
                  <a:cubicBezTo>
                    <a:pt x="308544" y="192214"/>
                    <a:pt x="304639" y="222409"/>
                    <a:pt x="289685" y="248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3"/>
            <p:cNvSpPr/>
            <p:nvPr/>
          </p:nvSpPr>
          <p:spPr>
            <a:xfrm>
              <a:off x="4991021" y="3324908"/>
              <a:ext cx="1078733" cy="1078593"/>
            </a:xfrm>
            <a:custGeom>
              <a:avLst/>
              <a:gdLst/>
              <a:ahLst/>
              <a:cxnLst/>
              <a:rect l="l" t="t" r="r" b="b"/>
              <a:pathLst>
                <a:path w="1078733" h="1078593" extrusionOk="0">
                  <a:moveTo>
                    <a:pt x="797511" y="998489"/>
                  </a:moveTo>
                  <a:cubicBezTo>
                    <a:pt x="810179" y="976486"/>
                    <a:pt x="813418" y="950864"/>
                    <a:pt x="806846" y="926384"/>
                  </a:cubicBezTo>
                  <a:lnTo>
                    <a:pt x="792558" y="873425"/>
                  </a:lnTo>
                  <a:cubicBezTo>
                    <a:pt x="794273" y="872092"/>
                    <a:pt x="795987" y="870854"/>
                    <a:pt x="797702" y="869520"/>
                  </a:cubicBezTo>
                  <a:lnTo>
                    <a:pt x="845327" y="896857"/>
                  </a:lnTo>
                  <a:cubicBezTo>
                    <a:pt x="859900" y="905239"/>
                    <a:pt x="876092" y="909525"/>
                    <a:pt x="892571" y="909525"/>
                  </a:cubicBezTo>
                  <a:cubicBezTo>
                    <a:pt x="900857" y="909525"/>
                    <a:pt x="909239" y="908382"/>
                    <a:pt x="917431" y="906191"/>
                  </a:cubicBezTo>
                  <a:cubicBezTo>
                    <a:pt x="941910" y="899619"/>
                    <a:pt x="962389" y="883808"/>
                    <a:pt x="975057" y="861805"/>
                  </a:cubicBezTo>
                  <a:lnTo>
                    <a:pt x="1037255" y="753505"/>
                  </a:lnTo>
                  <a:cubicBezTo>
                    <a:pt x="1049924" y="731503"/>
                    <a:pt x="1053162" y="705880"/>
                    <a:pt x="1046590" y="681401"/>
                  </a:cubicBezTo>
                  <a:cubicBezTo>
                    <a:pt x="1040018" y="656922"/>
                    <a:pt x="1024206" y="636443"/>
                    <a:pt x="1002203" y="623775"/>
                  </a:cubicBezTo>
                  <a:lnTo>
                    <a:pt x="954864" y="596534"/>
                  </a:lnTo>
                  <a:cubicBezTo>
                    <a:pt x="955150" y="594343"/>
                    <a:pt x="955531" y="592057"/>
                    <a:pt x="955817" y="589866"/>
                  </a:cubicBezTo>
                  <a:lnTo>
                    <a:pt x="1008490" y="575674"/>
                  </a:lnTo>
                  <a:cubicBezTo>
                    <a:pt x="1059068" y="562053"/>
                    <a:pt x="1089071" y="509761"/>
                    <a:pt x="1075451" y="459183"/>
                  </a:cubicBezTo>
                  <a:lnTo>
                    <a:pt x="1042875" y="338596"/>
                  </a:lnTo>
                  <a:cubicBezTo>
                    <a:pt x="1036303" y="314117"/>
                    <a:pt x="1020491" y="293638"/>
                    <a:pt x="998489" y="280970"/>
                  </a:cubicBezTo>
                  <a:cubicBezTo>
                    <a:pt x="976486" y="268302"/>
                    <a:pt x="950864" y="264968"/>
                    <a:pt x="926384" y="271636"/>
                  </a:cubicBezTo>
                  <a:lnTo>
                    <a:pt x="873616" y="285923"/>
                  </a:lnTo>
                  <a:cubicBezTo>
                    <a:pt x="872282" y="284209"/>
                    <a:pt x="870949" y="282399"/>
                    <a:pt x="869615" y="280684"/>
                  </a:cubicBezTo>
                  <a:lnTo>
                    <a:pt x="896762" y="233345"/>
                  </a:lnTo>
                  <a:cubicBezTo>
                    <a:pt x="922860" y="187911"/>
                    <a:pt x="907144" y="129713"/>
                    <a:pt x="861710" y="103615"/>
                  </a:cubicBezTo>
                  <a:lnTo>
                    <a:pt x="753506" y="41417"/>
                  </a:lnTo>
                  <a:cubicBezTo>
                    <a:pt x="731503" y="28748"/>
                    <a:pt x="705976" y="25510"/>
                    <a:pt x="681401" y="32082"/>
                  </a:cubicBezTo>
                  <a:cubicBezTo>
                    <a:pt x="656922" y="38750"/>
                    <a:pt x="636443" y="54466"/>
                    <a:pt x="623870" y="76469"/>
                  </a:cubicBezTo>
                  <a:lnTo>
                    <a:pt x="596438" y="124094"/>
                  </a:lnTo>
                  <a:cubicBezTo>
                    <a:pt x="594343" y="123808"/>
                    <a:pt x="592152" y="123522"/>
                    <a:pt x="590057" y="123331"/>
                  </a:cubicBezTo>
                  <a:lnTo>
                    <a:pt x="575674" y="70277"/>
                  </a:lnTo>
                  <a:cubicBezTo>
                    <a:pt x="569102" y="45798"/>
                    <a:pt x="553290" y="25319"/>
                    <a:pt x="531287" y="12651"/>
                  </a:cubicBezTo>
                  <a:cubicBezTo>
                    <a:pt x="509285" y="-17"/>
                    <a:pt x="483662" y="-3256"/>
                    <a:pt x="459183" y="3317"/>
                  </a:cubicBezTo>
                  <a:lnTo>
                    <a:pt x="338692" y="35797"/>
                  </a:lnTo>
                  <a:cubicBezTo>
                    <a:pt x="288114" y="49418"/>
                    <a:pt x="258110" y="101710"/>
                    <a:pt x="271731" y="152288"/>
                  </a:cubicBezTo>
                  <a:lnTo>
                    <a:pt x="286209" y="205723"/>
                  </a:lnTo>
                  <a:cubicBezTo>
                    <a:pt x="284590" y="206961"/>
                    <a:pt x="282971" y="208199"/>
                    <a:pt x="281351" y="209533"/>
                  </a:cubicBezTo>
                  <a:lnTo>
                    <a:pt x="233345" y="181910"/>
                  </a:lnTo>
                  <a:cubicBezTo>
                    <a:pt x="211343" y="169242"/>
                    <a:pt x="185816" y="166004"/>
                    <a:pt x="161241" y="172576"/>
                  </a:cubicBezTo>
                  <a:cubicBezTo>
                    <a:pt x="136762" y="179243"/>
                    <a:pt x="116283" y="194959"/>
                    <a:pt x="103615" y="216962"/>
                  </a:cubicBezTo>
                  <a:lnTo>
                    <a:pt x="41417" y="325262"/>
                  </a:lnTo>
                  <a:cubicBezTo>
                    <a:pt x="15318" y="370696"/>
                    <a:pt x="31034" y="428894"/>
                    <a:pt x="76469" y="454992"/>
                  </a:cubicBezTo>
                  <a:lnTo>
                    <a:pt x="124665" y="482710"/>
                  </a:lnTo>
                  <a:cubicBezTo>
                    <a:pt x="124379" y="484615"/>
                    <a:pt x="124094" y="486520"/>
                    <a:pt x="123903" y="488425"/>
                  </a:cubicBezTo>
                  <a:lnTo>
                    <a:pt x="70277" y="502903"/>
                  </a:lnTo>
                  <a:cubicBezTo>
                    <a:pt x="45798" y="509570"/>
                    <a:pt x="25319" y="525287"/>
                    <a:pt x="12651" y="547289"/>
                  </a:cubicBezTo>
                  <a:cubicBezTo>
                    <a:pt x="-17" y="569292"/>
                    <a:pt x="-3256" y="594914"/>
                    <a:pt x="3317" y="619394"/>
                  </a:cubicBezTo>
                  <a:lnTo>
                    <a:pt x="35892" y="739980"/>
                  </a:lnTo>
                  <a:cubicBezTo>
                    <a:pt x="42464" y="764459"/>
                    <a:pt x="58276" y="784938"/>
                    <a:pt x="80279" y="797606"/>
                  </a:cubicBezTo>
                  <a:cubicBezTo>
                    <a:pt x="94852" y="805988"/>
                    <a:pt x="111044" y="810275"/>
                    <a:pt x="127427" y="810275"/>
                  </a:cubicBezTo>
                  <a:cubicBezTo>
                    <a:pt x="135714" y="810275"/>
                    <a:pt x="144096" y="809132"/>
                    <a:pt x="152383" y="806941"/>
                  </a:cubicBezTo>
                  <a:lnTo>
                    <a:pt x="205913" y="792463"/>
                  </a:lnTo>
                  <a:cubicBezTo>
                    <a:pt x="207056" y="794082"/>
                    <a:pt x="208295" y="795606"/>
                    <a:pt x="209533" y="797130"/>
                  </a:cubicBezTo>
                  <a:lnTo>
                    <a:pt x="181815" y="845327"/>
                  </a:lnTo>
                  <a:cubicBezTo>
                    <a:pt x="155717" y="890761"/>
                    <a:pt x="171433" y="948959"/>
                    <a:pt x="216867" y="975057"/>
                  </a:cubicBezTo>
                  <a:lnTo>
                    <a:pt x="325166" y="1037255"/>
                  </a:lnTo>
                  <a:cubicBezTo>
                    <a:pt x="340025" y="1045828"/>
                    <a:pt x="356313" y="1049828"/>
                    <a:pt x="372315" y="1049828"/>
                  </a:cubicBezTo>
                  <a:cubicBezTo>
                    <a:pt x="405272" y="1049828"/>
                    <a:pt x="437276" y="1032683"/>
                    <a:pt x="454802" y="1002203"/>
                  </a:cubicBezTo>
                  <a:lnTo>
                    <a:pt x="482424" y="954197"/>
                  </a:lnTo>
                  <a:cubicBezTo>
                    <a:pt x="484424" y="954483"/>
                    <a:pt x="486425" y="954769"/>
                    <a:pt x="488520" y="955055"/>
                  </a:cubicBezTo>
                  <a:lnTo>
                    <a:pt x="502903" y="1008299"/>
                  </a:lnTo>
                  <a:cubicBezTo>
                    <a:pt x="509475" y="1032779"/>
                    <a:pt x="525287" y="1053257"/>
                    <a:pt x="547289" y="1065926"/>
                  </a:cubicBezTo>
                  <a:cubicBezTo>
                    <a:pt x="561863" y="1074308"/>
                    <a:pt x="578055" y="1078594"/>
                    <a:pt x="594438" y="1078594"/>
                  </a:cubicBezTo>
                  <a:cubicBezTo>
                    <a:pt x="602725" y="1078594"/>
                    <a:pt x="611107" y="1077451"/>
                    <a:pt x="619394" y="1075260"/>
                  </a:cubicBezTo>
                  <a:lnTo>
                    <a:pt x="739885" y="1042780"/>
                  </a:lnTo>
                  <a:cubicBezTo>
                    <a:pt x="764364" y="1036208"/>
                    <a:pt x="784843" y="1020396"/>
                    <a:pt x="797511" y="998393"/>
                  </a:cubicBezTo>
                  <a:close/>
                  <a:moveTo>
                    <a:pt x="727693" y="958388"/>
                  </a:moveTo>
                  <a:cubicBezTo>
                    <a:pt x="726550" y="960293"/>
                    <a:pt x="723978" y="963818"/>
                    <a:pt x="718930" y="965151"/>
                  </a:cubicBezTo>
                  <a:lnTo>
                    <a:pt x="598439" y="997727"/>
                  </a:lnTo>
                  <a:cubicBezTo>
                    <a:pt x="593486" y="999060"/>
                    <a:pt x="589390" y="997441"/>
                    <a:pt x="587390" y="996298"/>
                  </a:cubicBezTo>
                  <a:cubicBezTo>
                    <a:pt x="585485" y="995155"/>
                    <a:pt x="581960" y="992583"/>
                    <a:pt x="580627" y="987440"/>
                  </a:cubicBezTo>
                  <a:lnTo>
                    <a:pt x="558910" y="907049"/>
                  </a:lnTo>
                  <a:cubicBezTo>
                    <a:pt x="558719" y="906477"/>
                    <a:pt x="558434" y="906001"/>
                    <a:pt x="558338" y="905429"/>
                  </a:cubicBezTo>
                  <a:cubicBezTo>
                    <a:pt x="557862" y="904001"/>
                    <a:pt x="557386" y="902667"/>
                    <a:pt x="556719" y="901238"/>
                  </a:cubicBezTo>
                  <a:cubicBezTo>
                    <a:pt x="556243" y="900095"/>
                    <a:pt x="555671" y="899048"/>
                    <a:pt x="555100" y="898000"/>
                  </a:cubicBezTo>
                  <a:cubicBezTo>
                    <a:pt x="554433" y="896857"/>
                    <a:pt x="553671" y="895714"/>
                    <a:pt x="552909" y="894571"/>
                  </a:cubicBezTo>
                  <a:cubicBezTo>
                    <a:pt x="552147" y="893523"/>
                    <a:pt x="551385" y="892475"/>
                    <a:pt x="550623" y="891523"/>
                  </a:cubicBezTo>
                  <a:cubicBezTo>
                    <a:pt x="549766" y="890570"/>
                    <a:pt x="548909" y="889713"/>
                    <a:pt x="548051" y="888761"/>
                  </a:cubicBezTo>
                  <a:cubicBezTo>
                    <a:pt x="547099" y="887808"/>
                    <a:pt x="546146" y="886951"/>
                    <a:pt x="545099" y="886094"/>
                  </a:cubicBezTo>
                  <a:cubicBezTo>
                    <a:pt x="544146" y="885332"/>
                    <a:pt x="543098" y="884570"/>
                    <a:pt x="542051" y="883903"/>
                  </a:cubicBezTo>
                  <a:cubicBezTo>
                    <a:pt x="540908" y="883141"/>
                    <a:pt x="539765" y="882474"/>
                    <a:pt x="538622" y="881807"/>
                  </a:cubicBezTo>
                  <a:cubicBezTo>
                    <a:pt x="537574" y="881236"/>
                    <a:pt x="536431" y="880759"/>
                    <a:pt x="535288" y="880283"/>
                  </a:cubicBezTo>
                  <a:cubicBezTo>
                    <a:pt x="533954" y="879712"/>
                    <a:pt x="532716" y="879236"/>
                    <a:pt x="531287" y="878855"/>
                  </a:cubicBezTo>
                  <a:cubicBezTo>
                    <a:pt x="530144" y="878569"/>
                    <a:pt x="529097" y="878283"/>
                    <a:pt x="527954" y="878093"/>
                  </a:cubicBezTo>
                  <a:cubicBezTo>
                    <a:pt x="526430" y="877807"/>
                    <a:pt x="524906" y="877521"/>
                    <a:pt x="523382" y="877426"/>
                  </a:cubicBezTo>
                  <a:cubicBezTo>
                    <a:pt x="522810" y="877426"/>
                    <a:pt x="522334" y="877235"/>
                    <a:pt x="521762" y="877235"/>
                  </a:cubicBezTo>
                  <a:cubicBezTo>
                    <a:pt x="505189" y="876569"/>
                    <a:pt x="487758" y="874283"/>
                    <a:pt x="469946" y="870473"/>
                  </a:cubicBezTo>
                  <a:cubicBezTo>
                    <a:pt x="469375" y="870377"/>
                    <a:pt x="468803" y="870473"/>
                    <a:pt x="468232" y="870282"/>
                  </a:cubicBezTo>
                  <a:cubicBezTo>
                    <a:pt x="466898" y="870092"/>
                    <a:pt x="465470" y="869901"/>
                    <a:pt x="464136" y="869806"/>
                  </a:cubicBezTo>
                  <a:cubicBezTo>
                    <a:pt x="462803" y="869806"/>
                    <a:pt x="461469" y="869615"/>
                    <a:pt x="460136" y="869806"/>
                  </a:cubicBezTo>
                  <a:cubicBezTo>
                    <a:pt x="458897" y="869806"/>
                    <a:pt x="457754" y="869996"/>
                    <a:pt x="456516" y="870092"/>
                  </a:cubicBezTo>
                  <a:cubicBezTo>
                    <a:pt x="455087" y="870282"/>
                    <a:pt x="453754" y="870473"/>
                    <a:pt x="452420" y="870758"/>
                  </a:cubicBezTo>
                  <a:cubicBezTo>
                    <a:pt x="451277" y="871044"/>
                    <a:pt x="450134" y="871425"/>
                    <a:pt x="448991" y="871806"/>
                  </a:cubicBezTo>
                  <a:cubicBezTo>
                    <a:pt x="447753" y="872187"/>
                    <a:pt x="446420" y="872663"/>
                    <a:pt x="445181" y="873235"/>
                  </a:cubicBezTo>
                  <a:cubicBezTo>
                    <a:pt x="444038" y="873806"/>
                    <a:pt x="442895" y="874378"/>
                    <a:pt x="441752" y="875045"/>
                  </a:cubicBezTo>
                  <a:cubicBezTo>
                    <a:pt x="440609" y="875711"/>
                    <a:pt x="439562" y="876283"/>
                    <a:pt x="438514" y="877045"/>
                  </a:cubicBezTo>
                  <a:cubicBezTo>
                    <a:pt x="437371" y="877807"/>
                    <a:pt x="436418" y="878664"/>
                    <a:pt x="435371" y="879521"/>
                  </a:cubicBezTo>
                  <a:cubicBezTo>
                    <a:pt x="434418" y="880379"/>
                    <a:pt x="433466" y="881236"/>
                    <a:pt x="432608" y="882093"/>
                  </a:cubicBezTo>
                  <a:cubicBezTo>
                    <a:pt x="431751" y="883046"/>
                    <a:pt x="430894" y="883998"/>
                    <a:pt x="430132" y="885046"/>
                  </a:cubicBezTo>
                  <a:cubicBezTo>
                    <a:pt x="429275" y="886189"/>
                    <a:pt x="428417" y="887237"/>
                    <a:pt x="427655" y="888475"/>
                  </a:cubicBezTo>
                  <a:cubicBezTo>
                    <a:pt x="427370" y="888951"/>
                    <a:pt x="426989" y="889332"/>
                    <a:pt x="426703" y="889904"/>
                  </a:cubicBezTo>
                  <a:lnTo>
                    <a:pt x="385079" y="962294"/>
                  </a:lnTo>
                  <a:cubicBezTo>
                    <a:pt x="381078" y="969247"/>
                    <a:pt x="372125" y="971628"/>
                    <a:pt x="365267" y="967628"/>
                  </a:cubicBezTo>
                  <a:lnTo>
                    <a:pt x="256967" y="905429"/>
                  </a:lnTo>
                  <a:cubicBezTo>
                    <a:pt x="250014" y="901429"/>
                    <a:pt x="247633" y="892571"/>
                    <a:pt x="251633" y="885617"/>
                  </a:cubicBezTo>
                  <a:lnTo>
                    <a:pt x="293353" y="813132"/>
                  </a:lnTo>
                  <a:cubicBezTo>
                    <a:pt x="293639" y="812656"/>
                    <a:pt x="293829" y="812084"/>
                    <a:pt x="294115" y="811513"/>
                  </a:cubicBezTo>
                  <a:cubicBezTo>
                    <a:pt x="294782" y="810275"/>
                    <a:pt x="295258" y="809036"/>
                    <a:pt x="295829" y="807798"/>
                  </a:cubicBezTo>
                  <a:cubicBezTo>
                    <a:pt x="296306" y="806560"/>
                    <a:pt x="296782" y="805322"/>
                    <a:pt x="297163" y="804083"/>
                  </a:cubicBezTo>
                  <a:cubicBezTo>
                    <a:pt x="297544" y="802845"/>
                    <a:pt x="297734" y="801702"/>
                    <a:pt x="298020" y="800464"/>
                  </a:cubicBezTo>
                  <a:cubicBezTo>
                    <a:pt x="298306" y="799130"/>
                    <a:pt x="298496" y="797797"/>
                    <a:pt x="298592" y="796463"/>
                  </a:cubicBezTo>
                  <a:cubicBezTo>
                    <a:pt x="298687" y="795225"/>
                    <a:pt x="298687" y="794082"/>
                    <a:pt x="298592" y="792844"/>
                  </a:cubicBezTo>
                  <a:cubicBezTo>
                    <a:pt x="298592" y="791510"/>
                    <a:pt x="298592" y="790177"/>
                    <a:pt x="298401" y="788843"/>
                  </a:cubicBezTo>
                  <a:cubicBezTo>
                    <a:pt x="298306" y="787605"/>
                    <a:pt x="298020" y="786367"/>
                    <a:pt x="297734" y="785033"/>
                  </a:cubicBezTo>
                  <a:cubicBezTo>
                    <a:pt x="297449" y="783795"/>
                    <a:pt x="297163" y="782557"/>
                    <a:pt x="296782" y="781319"/>
                  </a:cubicBezTo>
                  <a:cubicBezTo>
                    <a:pt x="296401" y="780080"/>
                    <a:pt x="295925" y="778842"/>
                    <a:pt x="295353" y="777604"/>
                  </a:cubicBezTo>
                  <a:cubicBezTo>
                    <a:pt x="294877" y="776366"/>
                    <a:pt x="294305" y="775223"/>
                    <a:pt x="293734" y="774080"/>
                  </a:cubicBezTo>
                  <a:cubicBezTo>
                    <a:pt x="293162" y="772937"/>
                    <a:pt x="292496" y="771889"/>
                    <a:pt x="291734" y="770841"/>
                  </a:cubicBezTo>
                  <a:cubicBezTo>
                    <a:pt x="290972" y="769698"/>
                    <a:pt x="290114" y="768555"/>
                    <a:pt x="289162" y="767412"/>
                  </a:cubicBezTo>
                  <a:cubicBezTo>
                    <a:pt x="288781" y="766936"/>
                    <a:pt x="288495" y="766459"/>
                    <a:pt x="288114" y="766079"/>
                  </a:cubicBezTo>
                  <a:cubicBezTo>
                    <a:pt x="276303" y="753125"/>
                    <a:pt x="265635" y="739218"/>
                    <a:pt x="256396" y="724740"/>
                  </a:cubicBezTo>
                  <a:cubicBezTo>
                    <a:pt x="256110" y="724264"/>
                    <a:pt x="255634" y="723883"/>
                    <a:pt x="255348" y="723407"/>
                  </a:cubicBezTo>
                  <a:cubicBezTo>
                    <a:pt x="254491" y="722168"/>
                    <a:pt x="253538" y="721025"/>
                    <a:pt x="252491" y="719882"/>
                  </a:cubicBezTo>
                  <a:cubicBezTo>
                    <a:pt x="251729" y="719025"/>
                    <a:pt x="250967" y="718168"/>
                    <a:pt x="250109" y="717311"/>
                  </a:cubicBezTo>
                  <a:cubicBezTo>
                    <a:pt x="249062" y="716358"/>
                    <a:pt x="248014" y="715405"/>
                    <a:pt x="246871" y="714548"/>
                  </a:cubicBezTo>
                  <a:cubicBezTo>
                    <a:pt x="245918" y="713786"/>
                    <a:pt x="244966" y="713120"/>
                    <a:pt x="243918" y="712453"/>
                  </a:cubicBezTo>
                  <a:cubicBezTo>
                    <a:pt x="242775" y="711691"/>
                    <a:pt x="241537" y="711119"/>
                    <a:pt x="240299" y="710453"/>
                  </a:cubicBezTo>
                  <a:cubicBezTo>
                    <a:pt x="239251" y="709881"/>
                    <a:pt x="238108" y="709405"/>
                    <a:pt x="236965" y="708929"/>
                  </a:cubicBezTo>
                  <a:cubicBezTo>
                    <a:pt x="235727" y="708452"/>
                    <a:pt x="234393" y="708071"/>
                    <a:pt x="233155" y="707690"/>
                  </a:cubicBezTo>
                  <a:cubicBezTo>
                    <a:pt x="231917" y="707309"/>
                    <a:pt x="230774" y="707024"/>
                    <a:pt x="229535" y="706833"/>
                  </a:cubicBezTo>
                  <a:cubicBezTo>
                    <a:pt x="228297" y="706643"/>
                    <a:pt x="226964" y="706452"/>
                    <a:pt x="225725" y="706357"/>
                  </a:cubicBezTo>
                  <a:cubicBezTo>
                    <a:pt x="224392" y="706262"/>
                    <a:pt x="222963" y="706166"/>
                    <a:pt x="221630" y="706166"/>
                  </a:cubicBezTo>
                  <a:cubicBezTo>
                    <a:pt x="220487" y="706166"/>
                    <a:pt x="219344" y="706262"/>
                    <a:pt x="218105" y="706452"/>
                  </a:cubicBezTo>
                  <a:cubicBezTo>
                    <a:pt x="216581" y="706643"/>
                    <a:pt x="215057" y="706833"/>
                    <a:pt x="213533" y="707214"/>
                  </a:cubicBezTo>
                  <a:cubicBezTo>
                    <a:pt x="212962" y="707309"/>
                    <a:pt x="212486" y="707309"/>
                    <a:pt x="211914" y="707500"/>
                  </a:cubicBezTo>
                  <a:lnTo>
                    <a:pt x="131237" y="729312"/>
                  </a:lnTo>
                  <a:cubicBezTo>
                    <a:pt x="126189" y="730646"/>
                    <a:pt x="122189" y="729026"/>
                    <a:pt x="120188" y="727883"/>
                  </a:cubicBezTo>
                  <a:cubicBezTo>
                    <a:pt x="118283" y="726740"/>
                    <a:pt x="114759" y="724169"/>
                    <a:pt x="113426" y="719025"/>
                  </a:cubicBezTo>
                  <a:lnTo>
                    <a:pt x="80850" y="598343"/>
                  </a:lnTo>
                  <a:cubicBezTo>
                    <a:pt x="79517" y="593295"/>
                    <a:pt x="81136" y="589295"/>
                    <a:pt x="82279" y="587294"/>
                  </a:cubicBezTo>
                  <a:cubicBezTo>
                    <a:pt x="83422" y="585389"/>
                    <a:pt x="85994" y="581865"/>
                    <a:pt x="91042" y="580532"/>
                  </a:cubicBezTo>
                  <a:lnTo>
                    <a:pt x="171814" y="558719"/>
                  </a:lnTo>
                  <a:cubicBezTo>
                    <a:pt x="172481" y="558529"/>
                    <a:pt x="173147" y="558148"/>
                    <a:pt x="173814" y="557957"/>
                  </a:cubicBezTo>
                  <a:cubicBezTo>
                    <a:pt x="175243" y="557481"/>
                    <a:pt x="176672" y="557005"/>
                    <a:pt x="178005" y="556338"/>
                  </a:cubicBezTo>
                  <a:cubicBezTo>
                    <a:pt x="179148" y="555862"/>
                    <a:pt x="180196" y="555290"/>
                    <a:pt x="181148" y="554624"/>
                  </a:cubicBezTo>
                  <a:cubicBezTo>
                    <a:pt x="182291" y="553957"/>
                    <a:pt x="183434" y="553290"/>
                    <a:pt x="184482" y="552528"/>
                  </a:cubicBezTo>
                  <a:cubicBezTo>
                    <a:pt x="185530" y="551766"/>
                    <a:pt x="186482" y="551004"/>
                    <a:pt x="187435" y="550147"/>
                  </a:cubicBezTo>
                  <a:cubicBezTo>
                    <a:pt x="188387" y="549290"/>
                    <a:pt x="189340" y="548432"/>
                    <a:pt x="190197" y="547480"/>
                  </a:cubicBezTo>
                  <a:cubicBezTo>
                    <a:pt x="191054" y="546527"/>
                    <a:pt x="191912" y="545670"/>
                    <a:pt x="192674" y="544622"/>
                  </a:cubicBezTo>
                  <a:cubicBezTo>
                    <a:pt x="193531" y="543575"/>
                    <a:pt x="194198" y="542527"/>
                    <a:pt x="194960" y="541384"/>
                  </a:cubicBezTo>
                  <a:cubicBezTo>
                    <a:pt x="195626" y="540336"/>
                    <a:pt x="196198" y="539288"/>
                    <a:pt x="196769" y="538241"/>
                  </a:cubicBezTo>
                  <a:cubicBezTo>
                    <a:pt x="197341" y="537098"/>
                    <a:pt x="197912" y="535859"/>
                    <a:pt x="198389" y="534621"/>
                  </a:cubicBezTo>
                  <a:cubicBezTo>
                    <a:pt x="198865" y="533478"/>
                    <a:pt x="199246" y="532335"/>
                    <a:pt x="199627" y="531097"/>
                  </a:cubicBezTo>
                  <a:cubicBezTo>
                    <a:pt x="200008" y="529859"/>
                    <a:pt x="200294" y="528620"/>
                    <a:pt x="200484" y="527382"/>
                  </a:cubicBezTo>
                  <a:cubicBezTo>
                    <a:pt x="200770" y="526049"/>
                    <a:pt x="200960" y="524715"/>
                    <a:pt x="201056" y="523286"/>
                  </a:cubicBezTo>
                  <a:cubicBezTo>
                    <a:pt x="201056" y="522715"/>
                    <a:pt x="201246" y="522143"/>
                    <a:pt x="201341" y="521477"/>
                  </a:cubicBezTo>
                  <a:cubicBezTo>
                    <a:pt x="202103" y="504522"/>
                    <a:pt x="204294" y="487187"/>
                    <a:pt x="208009" y="469946"/>
                  </a:cubicBezTo>
                  <a:cubicBezTo>
                    <a:pt x="208104" y="469375"/>
                    <a:pt x="208009" y="468803"/>
                    <a:pt x="208199" y="468327"/>
                  </a:cubicBezTo>
                  <a:cubicBezTo>
                    <a:pt x="208485" y="466898"/>
                    <a:pt x="208580" y="465470"/>
                    <a:pt x="208676" y="464041"/>
                  </a:cubicBezTo>
                  <a:cubicBezTo>
                    <a:pt x="208676" y="462803"/>
                    <a:pt x="208771" y="461564"/>
                    <a:pt x="208676" y="460326"/>
                  </a:cubicBezTo>
                  <a:cubicBezTo>
                    <a:pt x="208676" y="458992"/>
                    <a:pt x="208485" y="457754"/>
                    <a:pt x="208295" y="456421"/>
                  </a:cubicBezTo>
                  <a:cubicBezTo>
                    <a:pt x="208104" y="455087"/>
                    <a:pt x="207914" y="453754"/>
                    <a:pt x="207628" y="452516"/>
                  </a:cubicBezTo>
                  <a:cubicBezTo>
                    <a:pt x="207342" y="451277"/>
                    <a:pt x="206961" y="450134"/>
                    <a:pt x="206580" y="448991"/>
                  </a:cubicBezTo>
                  <a:cubicBezTo>
                    <a:pt x="206199" y="447753"/>
                    <a:pt x="205723" y="446515"/>
                    <a:pt x="205151" y="445277"/>
                  </a:cubicBezTo>
                  <a:cubicBezTo>
                    <a:pt x="204675" y="444134"/>
                    <a:pt x="204008" y="442991"/>
                    <a:pt x="203342" y="441848"/>
                  </a:cubicBezTo>
                  <a:cubicBezTo>
                    <a:pt x="202675" y="440705"/>
                    <a:pt x="202103" y="439657"/>
                    <a:pt x="201341" y="438609"/>
                  </a:cubicBezTo>
                  <a:cubicBezTo>
                    <a:pt x="200579" y="437561"/>
                    <a:pt x="199722" y="436513"/>
                    <a:pt x="198865" y="435561"/>
                  </a:cubicBezTo>
                  <a:cubicBezTo>
                    <a:pt x="198008" y="434609"/>
                    <a:pt x="197150" y="433561"/>
                    <a:pt x="196198" y="432704"/>
                  </a:cubicBezTo>
                  <a:cubicBezTo>
                    <a:pt x="195341" y="431846"/>
                    <a:pt x="194293" y="431084"/>
                    <a:pt x="193340" y="430227"/>
                  </a:cubicBezTo>
                  <a:cubicBezTo>
                    <a:pt x="192197" y="429370"/>
                    <a:pt x="191054" y="428513"/>
                    <a:pt x="189816" y="427751"/>
                  </a:cubicBezTo>
                  <a:cubicBezTo>
                    <a:pt x="189340" y="427465"/>
                    <a:pt x="188959" y="427084"/>
                    <a:pt x="188483" y="426798"/>
                  </a:cubicBezTo>
                  <a:lnTo>
                    <a:pt x="115997" y="385079"/>
                  </a:lnTo>
                  <a:cubicBezTo>
                    <a:pt x="109044" y="381078"/>
                    <a:pt x="106663" y="372220"/>
                    <a:pt x="110663" y="365267"/>
                  </a:cubicBezTo>
                  <a:lnTo>
                    <a:pt x="172957" y="256967"/>
                  </a:lnTo>
                  <a:cubicBezTo>
                    <a:pt x="175529" y="252395"/>
                    <a:pt x="179624" y="250776"/>
                    <a:pt x="181720" y="250205"/>
                  </a:cubicBezTo>
                  <a:cubicBezTo>
                    <a:pt x="183815" y="249633"/>
                    <a:pt x="188197" y="249062"/>
                    <a:pt x="192769" y="251633"/>
                  </a:cubicBezTo>
                  <a:lnTo>
                    <a:pt x="265064" y="293258"/>
                  </a:lnTo>
                  <a:cubicBezTo>
                    <a:pt x="265730" y="293638"/>
                    <a:pt x="266492" y="293829"/>
                    <a:pt x="267159" y="294210"/>
                  </a:cubicBezTo>
                  <a:cubicBezTo>
                    <a:pt x="268397" y="294782"/>
                    <a:pt x="269636" y="295353"/>
                    <a:pt x="270874" y="295829"/>
                  </a:cubicBezTo>
                  <a:cubicBezTo>
                    <a:pt x="272207" y="296305"/>
                    <a:pt x="273541" y="296782"/>
                    <a:pt x="274970" y="297163"/>
                  </a:cubicBezTo>
                  <a:cubicBezTo>
                    <a:pt x="276113" y="297449"/>
                    <a:pt x="277351" y="297734"/>
                    <a:pt x="278494" y="297925"/>
                  </a:cubicBezTo>
                  <a:cubicBezTo>
                    <a:pt x="280018" y="298211"/>
                    <a:pt x="281542" y="298306"/>
                    <a:pt x="283066" y="298401"/>
                  </a:cubicBezTo>
                  <a:cubicBezTo>
                    <a:pt x="283733" y="298401"/>
                    <a:pt x="284495" y="298592"/>
                    <a:pt x="285161" y="298592"/>
                  </a:cubicBezTo>
                  <a:cubicBezTo>
                    <a:pt x="285638" y="298592"/>
                    <a:pt x="286114" y="298496"/>
                    <a:pt x="286590" y="298496"/>
                  </a:cubicBezTo>
                  <a:cubicBezTo>
                    <a:pt x="287733" y="298496"/>
                    <a:pt x="288876" y="298306"/>
                    <a:pt x="290114" y="298211"/>
                  </a:cubicBezTo>
                  <a:cubicBezTo>
                    <a:pt x="291448" y="298020"/>
                    <a:pt x="292781" y="297830"/>
                    <a:pt x="294115" y="297544"/>
                  </a:cubicBezTo>
                  <a:cubicBezTo>
                    <a:pt x="295258" y="297258"/>
                    <a:pt x="296306" y="296972"/>
                    <a:pt x="297449" y="296591"/>
                  </a:cubicBezTo>
                  <a:cubicBezTo>
                    <a:pt x="298687" y="296210"/>
                    <a:pt x="300020" y="295734"/>
                    <a:pt x="301259" y="295163"/>
                  </a:cubicBezTo>
                  <a:cubicBezTo>
                    <a:pt x="302402" y="294686"/>
                    <a:pt x="303449" y="294115"/>
                    <a:pt x="304497" y="293543"/>
                  </a:cubicBezTo>
                  <a:cubicBezTo>
                    <a:pt x="305640" y="292972"/>
                    <a:pt x="306688" y="292305"/>
                    <a:pt x="307736" y="291543"/>
                  </a:cubicBezTo>
                  <a:cubicBezTo>
                    <a:pt x="308879" y="290781"/>
                    <a:pt x="309926" y="290019"/>
                    <a:pt x="310974" y="289162"/>
                  </a:cubicBezTo>
                  <a:cubicBezTo>
                    <a:pt x="311450" y="288781"/>
                    <a:pt x="311927" y="288590"/>
                    <a:pt x="312308" y="288209"/>
                  </a:cubicBezTo>
                  <a:cubicBezTo>
                    <a:pt x="325738" y="276017"/>
                    <a:pt x="339644" y="265254"/>
                    <a:pt x="353646" y="256300"/>
                  </a:cubicBezTo>
                  <a:cubicBezTo>
                    <a:pt x="354122" y="256015"/>
                    <a:pt x="354599" y="255538"/>
                    <a:pt x="355075" y="255158"/>
                  </a:cubicBezTo>
                  <a:cubicBezTo>
                    <a:pt x="356218" y="254300"/>
                    <a:pt x="357361" y="253443"/>
                    <a:pt x="358409" y="252491"/>
                  </a:cubicBezTo>
                  <a:cubicBezTo>
                    <a:pt x="359361" y="251633"/>
                    <a:pt x="360314" y="250776"/>
                    <a:pt x="361171" y="249919"/>
                  </a:cubicBezTo>
                  <a:cubicBezTo>
                    <a:pt x="362028" y="248966"/>
                    <a:pt x="362885" y="248014"/>
                    <a:pt x="363647" y="246966"/>
                  </a:cubicBezTo>
                  <a:cubicBezTo>
                    <a:pt x="364505" y="245918"/>
                    <a:pt x="365267" y="244871"/>
                    <a:pt x="365933" y="243728"/>
                  </a:cubicBezTo>
                  <a:cubicBezTo>
                    <a:pt x="366600" y="242680"/>
                    <a:pt x="367172" y="241537"/>
                    <a:pt x="367743" y="240489"/>
                  </a:cubicBezTo>
                  <a:cubicBezTo>
                    <a:pt x="368315" y="239346"/>
                    <a:pt x="368886" y="238108"/>
                    <a:pt x="369362" y="236870"/>
                  </a:cubicBezTo>
                  <a:cubicBezTo>
                    <a:pt x="369839" y="235727"/>
                    <a:pt x="370220" y="234488"/>
                    <a:pt x="370505" y="233250"/>
                  </a:cubicBezTo>
                  <a:cubicBezTo>
                    <a:pt x="370886" y="232012"/>
                    <a:pt x="371172" y="230774"/>
                    <a:pt x="371363" y="229535"/>
                  </a:cubicBezTo>
                  <a:cubicBezTo>
                    <a:pt x="371553" y="228297"/>
                    <a:pt x="371744" y="227059"/>
                    <a:pt x="371839" y="225725"/>
                  </a:cubicBezTo>
                  <a:cubicBezTo>
                    <a:pt x="371934" y="224392"/>
                    <a:pt x="372029" y="223058"/>
                    <a:pt x="372029" y="221725"/>
                  </a:cubicBezTo>
                  <a:cubicBezTo>
                    <a:pt x="372029" y="220487"/>
                    <a:pt x="371934" y="219344"/>
                    <a:pt x="371744" y="218105"/>
                  </a:cubicBezTo>
                  <a:cubicBezTo>
                    <a:pt x="371553" y="216581"/>
                    <a:pt x="371363" y="215153"/>
                    <a:pt x="370982" y="213629"/>
                  </a:cubicBezTo>
                  <a:cubicBezTo>
                    <a:pt x="370886" y="213057"/>
                    <a:pt x="370886" y="212486"/>
                    <a:pt x="370696" y="211914"/>
                  </a:cubicBezTo>
                  <a:lnTo>
                    <a:pt x="348884" y="131333"/>
                  </a:lnTo>
                  <a:cubicBezTo>
                    <a:pt x="346788" y="123617"/>
                    <a:pt x="351360" y="115616"/>
                    <a:pt x="359171" y="113521"/>
                  </a:cubicBezTo>
                  <a:lnTo>
                    <a:pt x="479662" y="80945"/>
                  </a:lnTo>
                  <a:cubicBezTo>
                    <a:pt x="484710" y="79517"/>
                    <a:pt x="488711" y="81231"/>
                    <a:pt x="490711" y="82374"/>
                  </a:cubicBezTo>
                  <a:cubicBezTo>
                    <a:pt x="492616" y="83517"/>
                    <a:pt x="496140" y="86089"/>
                    <a:pt x="497474" y="91232"/>
                  </a:cubicBezTo>
                  <a:lnTo>
                    <a:pt x="519095" y="171338"/>
                  </a:lnTo>
                  <a:cubicBezTo>
                    <a:pt x="519191" y="171814"/>
                    <a:pt x="519476" y="172290"/>
                    <a:pt x="519667" y="172766"/>
                  </a:cubicBezTo>
                  <a:cubicBezTo>
                    <a:pt x="520143" y="174195"/>
                    <a:pt x="520619" y="175624"/>
                    <a:pt x="521286" y="176957"/>
                  </a:cubicBezTo>
                  <a:cubicBezTo>
                    <a:pt x="521762" y="178100"/>
                    <a:pt x="522239" y="179148"/>
                    <a:pt x="522810" y="180196"/>
                  </a:cubicBezTo>
                  <a:cubicBezTo>
                    <a:pt x="523477" y="181339"/>
                    <a:pt x="524144" y="182482"/>
                    <a:pt x="524906" y="183530"/>
                  </a:cubicBezTo>
                  <a:cubicBezTo>
                    <a:pt x="525668" y="184577"/>
                    <a:pt x="526430" y="185625"/>
                    <a:pt x="527287" y="186673"/>
                  </a:cubicBezTo>
                  <a:cubicBezTo>
                    <a:pt x="528049" y="187625"/>
                    <a:pt x="529001" y="188483"/>
                    <a:pt x="529859" y="189340"/>
                  </a:cubicBezTo>
                  <a:cubicBezTo>
                    <a:pt x="530811" y="190292"/>
                    <a:pt x="531764" y="191150"/>
                    <a:pt x="532811" y="192007"/>
                  </a:cubicBezTo>
                  <a:cubicBezTo>
                    <a:pt x="533764" y="192769"/>
                    <a:pt x="534812" y="193531"/>
                    <a:pt x="535859" y="194198"/>
                  </a:cubicBezTo>
                  <a:cubicBezTo>
                    <a:pt x="537002" y="194959"/>
                    <a:pt x="538050" y="195626"/>
                    <a:pt x="539193" y="196198"/>
                  </a:cubicBezTo>
                  <a:cubicBezTo>
                    <a:pt x="540336" y="196769"/>
                    <a:pt x="541479" y="197246"/>
                    <a:pt x="542622" y="197722"/>
                  </a:cubicBezTo>
                  <a:cubicBezTo>
                    <a:pt x="543860" y="198198"/>
                    <a:pt x="545194" y="198770"/>
                    <a:pt x="546432" y="199150"/>
                  </a:cubicBezTo>
                  <a:cubicBezTo>
                    <a:pt x="547575" y="199532"/>
                    <a:pt x="548718" y="199722"/>
                    <a:pt x="549956" y="200008"/>
                  </a:cubicBezTo>
                  <a:cubicBezTo>
                    <a:pt x="551385" y="200294"/>
                    <a:pt x="552909" y="200579"/>
                    <a:pt x="554338" y="200675"/>
                  </a:cubicBezTo>
                  <a:cubicBezTo>
                    <a:pt x="554909" y="200675"/>
                    <a:pt x="555386" y="200865"/>
                    <a:pt x="555957" y="200960"/>
                  </a:cubicBezTo>
                  <a:cubicBezTo>
                    <a:pt x="573769" y="201817"/>
                    <a:pt x="591390" y="204104"/>
                    <a:pt x="608154" y="207723"/>
                  </a:cubicBezTo>
                  <a:cubicBezTo>
                    <a:pt x="608630" y="207818"/>
                    <a:pt x="609202" y="207723"/>
                    <a:pt x="609678" y="207913"/>
                  </a:cubicBezTo>
                  <a:cubicBezTo>
                    <a:pt x="611393" y="208199"/>
                    <a:pt x="613012" y="208390"/>
                    <a:pt x="614726" y="208485"/>
                  </a:cubicBezTo>
                  <a:cubicBezTo>
                    <a:pt x="615393" y="208485"/>
                    <a:pt x="616060" y="208675"/>
                    <a:pt x="616727" y="208675"/>
                  </a:cubicBezTo>
                  <a:cubicBezTo>
                    <a:pt x="617203" y="208675"/>
                    <a:pt x="617679" y="208580"/>
                    <a:pt x="618251" y="208580"/>
                  </a:cubicBezTo>
                  <a:cubicBezTo>
                    <a:pt x="619298" y="208580"/>
                    <a:pt x="620346" y="208390"/>
                    <a:pt x="621394" y="208295"/>
                  </a:cubicBezTo>
                  <a:cubicBezTo>
                    <a:pt x="622823" y="208104"/>
                    <a:pt x="624156" y="207913"/>
                    <a:pt x="625490" y="207628"/>
                  </a:cubicBezTo>
                  <a:cubicBezTo>
                    <a:pt x="626537" y="207437"/>
                    <a:pt x="627490" y="207152"/>
                    <a:pt x="628538" y="206866"/>
                  </a:cubicBezTo>
                  <a:cubicBezTo>
                    <a:pt x="629871" y="206485"/>
                    <a:pt x="631109" y="206009"/>
                    <a:pt x="632348" y="205437"/>
                  </a:cubicBezTo>
                  <a:cubicBezTo>
                    <a:pt x="633300" y="205056"/>
                    <a:pt x="634348" y="204580"/>
                    <a:pt x="635300" y="204104"/>
                  </a:cubicBezTo>
                  <a:cubicBezTo>
                    <a:pt x="636539" y="203437"/>
                    <a:pt x="637682" y="202675"/>
                    <a:pt x="638920" y="201913"/>
                  </a:cubicBezTo>
                  <a:cubicBezTo>
                    <a:pt x="639777" y="201341"/>
                    <a:pt x="640634" y="200865"/>
                    <a:pt x="641492" y="200198"/>
                  </a:cubicBezTo>
                  <a:cubicBezTo>
                    <a:pt x="643397" y="198770"/>
                    <a:pt x="645111" y="197150"/>
                    <a:pt x="646730" y="195341"/>
                  </a:cubicBezTo>
                  <a:cubicBezTo>
                    <a:pt x="647016" y="195055"/>
                    <a:pt x="647207" y="194769"/>
                    <a:pt x="647397" y="194483"/>
                  </a:cubicBezTo>
                  <a:cubicBezTo>
                    <a:pt x="648826" y="192769"/>
                    <a:pt x="650064" y="191054"/>
                    <a:pt x="651207" y="189149"/>
                  </a:cubicBezTo>
                  <a:cubicBezTo>
                    <a:pt x="651302" y="188959"/>
                    <a:pt x="651493" y="188864"/>
                    <a:pt x="651588" y="188673"/>
                  </a:cubicBezTo>
                  <a:lnTo>
                    <a:pt x="693022" y="116664"/>
                  </a:lnTo>
                  <a:cubicBezTo>
                    <a:pt x="695594" y="112092"/>
                    <a:pt x="699594" y="110473"/>
                    <a:pt x="701785" y="109901"/>
                  </a:cubicBezTo>
                  <a:cubicBezTo>
                    <a:pt x="703880" y="109330"/>
                    <a:pt x="708262" y="108758"/>
                    <a:pt x="712834" y="111330"/>
                  </a:cubicBezTo>
                  <a:lnTo>
                    <a:pt x="821038" y="173528"/>
                  </a:lnTo>
                  <a:cubicBezTo>
                    <a:pt x="827991" y="177529"/>
                    <a:pt x="830372" y="186387"/>
                    <a:pt x="826372" y="193340"/>
                  </a:cubicBezTo>
                  <a:lnTo>
                    <a:pt x="785224" y="264968"/>
                  </a:lnTo>
                  <a:cubicBezTo>
                    <a:pt x="784938" y="265540"/>
                    <a:pt x="784748" y="266111"/>
                    <a:pt x="784462" y="266588"/>
                  </a:cubicBezTo>
                  <a:cubicBezTo>
                    <a:pt x="783795" y="267826"/>
                    <a:pt x="783224" y="269159"/>
                    <a:pt x="782747" y="270398"/>
                  </a:cubicBezTo>
                  <a:cubicBezTo>
                    <a:pt x="782271" y="271636"/>
                    <a:pt x="781890" y="272779"/>
                    <a:pt x="781509" y="274017"/>
                  </a:cubicBezTo>
                  <a:cubicBezTo>
                    <a:pt x="781128" y="275255"/>
                    <a:pt x="780842" y="276494"/>
                    <a:pt x="780652" y="277827"/>
                  </a:cubicBezTo>
                  <a:cubicBezTo>
                    <a:pt x="780461" y="279161"/>
                    <a:pt x="780176" y="280399"/>
                    <a:pt x="780080" y="281732"/>
                  </a:cubicBezTo>
                  <a:cubicBezTo>
                    <a:pt x="779985" y="282971"/>
                    <a:pt x="779985" y="284304"/>
                    <a:pt x="780080" y="285542"/>
                  </a:cubicBezTo>
                  <a:cubicBezTo>
                    <a:pt x="780080" y="286780"/>
                    <a:pt x="780080" y="288114"/>
                    <a:pt x="780271" y="289352"/>
                  </a:cubicBezTo>
                  <a:cubicBezTo>
                    <a:pt x="780461" y="290686"/>
                    <a:pt x="780652" y="291924"/>
                    <a:pt x="780938" y="293258"/>
                  </a:cubicBezTo>
                  <a:cubicBezTo>
                    <a:pt x="781223" y="294496"/>
                    <a:pt x="781509" y="295639"/>
                    <a:pt x="781795" y="296877"/>
                  </a:cubicBezTo>
                  <a:cubicBezTo>
                    <a:pt x="782176" y="298115"/>
                    <a:pt x="782652" y="299354"/>
                    <a:pt x="783224" y="300592"/>
                  </a:cubicBezTo>
                  <a:cubicBezTo>
                    <a:pt x="783700" y="301830"/>
                    <a:pt x="784271" y="302973"/>
                    <a:pt x="784843" y="304116"/>
                  </a:cubicBezTo>
                  <a:cubicBezTo>
                    <a:pt x="785414" y="305259"/>
                    <a:pt x="786081" y="306307"/>
                    <a:pt x="786843" y="307355"/>
                  </a:cubicBezTo>
                  <a:cubicBezTo>
                    <a:pt x="787605" y="308593"/>
                    <a:pt x="788462" y="309736"/>
                    <a:pt x="789415" y="310784"/>
                  </a:cubicBezTo>
                  <a:cubicBezTo>
                    <a:pt x="789796" y="311260"/>
                    <a:pt x="790082" y="311736"/>
                    <a:pt x="790463" y="312117"/>
                  </a:cubicBezTo>
                  <a:cubicBezTo>
                    <a:pt x="802083" y="324785"/>
                    <a:pt x="812846" y="338882"/>
                    <a:pt x="822562" y="353932"/>
                  </a:cubicBezTo>
                  <a:cubicBezTo>
                    <a:pt x="822848" y="354313"/>
                    <a:pt x="823133" y="354599"/>
                    <a:pt x="823419" y="354884"/>
                  </a:cubicBezTo>
                  <a:cubicBezTo>
                    <a:pt x="824943" y="357075"/>
                    <a:pt x="826562" y="359075"/>
                    <a:pt x="828467" y="360790"/>
                  </a:cubicBezTo>
                  <a:cubicBezTo>
                    <a:pt x="828848" y="361171"/>
                    <a:pt x="829134" y="361552"/>
                    <a:pt x="829610" y="361933"/>
                  </a:cubicBezTo>
                  <a:cubicBezTo>
                    <a:pt x="831896" y="364028"/>
                    <a:pt x="834468" y="365743"/>
                    <a:pt x="837135" y="367267"/>
                  </a:cubicBezTo>
                  <a:cubicBezTo>
                    <a:pt x="837707" y="367553"/>
                    <a:pt x="838278" y="367743"/>
                    <a:pt x="838754" y="368029"/>
                  </a:cubicBezTo>
                  <a:cubicBezTo>
                    <a:pt x="840945" y="369077"/>
                    <a:pt x="843231" y="370029"/>
                    <a:pt x="845612" y="370696"/>
                  </a:cubicBezTo>
                  <a:cubicBezTo>
                    <a:pt x="846470" y="370886"/>
                    <a:pt x="847232" y="371077"/>
                    <a:pt x="848089" y="371267"/>
                  </a:cubicBezTo>
                  <a:cubicBezTo>
                    <a:pt x="850280" y="371744"/>
                    <a:pt x="852566" y="372029"/>
                    <a:pt x="854852" y="372125"/>
                  </a:cubicBezTo>
                  <a:cubicBezTo>
                    <a:pt x="855423" y="372125"/>
                    <a:pt x="855995" y="372315"/>
                    <a:pt x="856566" y="372315"/>
                  </a:cubicBezTo>
                  <a:cubicBezTo>
                    <a:pt x="856852" y="372315"/>
                    <a:pt x="857138" y="372220"/>
                    <a:pt x="857423" y="372220"/>
                  </a:cubicBezTo>
                  <a:cubicBezTo>
                    <a:pt x="860662" y="372220"/>
                    <a:pt x="863805" y="371839"/>
                    <a:pt x="867044" y="370982"/>
                  </a:cubicBezTo>
                  <a:lnTo>
                    <a:pt x="867710" y="370791"/>
                  </a:lnTo>
                  <a:cubicBezTo>
                    <a:pt x="867710" y="370791"/>
                    <a:pt x="867710" y="370791"/>
                    <a:pt x="867710" y="370791"/>
                  </a:cubicBezTo>
                  <a:lnTo>
                    <a:pt x="946863" y="349455"/>
                  </a:lnTo>
                  <a:cubicBezTo>
                    <a:pt x="951911" y="348121"/>
                    <a:pt x="955912" y="349741"/>
                    <a:pt x="957912" y="350884"/>
                  </a:cubicBezTo>
                  <a:cubicBezTo>
                    <a:pt x="959817" y="352027"/>
                    <a:pt x="963341" y="354599"/>
                    <a:pt x="964675" y="359742"/>
                  </a:cubicBezTo>
                  <a:lnTo>
                    <a:pt x="997250" y="480329"/>
                  </a:lnTo>
                  <a:cubicBezTo>
                    <a:pt x="999346" y="488044"/>
                    <a:pt x="994774" y="496045"/>
                    <a:pt x="987059" y="498140"/>
                  </a:cubicBezTo>
                  <a:lnTo>
                    <a:pt x="907144" y="519667"/>
                  </a:lnTo>
                  <a:cubicBezTo>
                    <a:pt x="906287" y="519857"/>
                    <a:pt x="905525" y="520334"/>
                    <a:pt x="904763" y="520619"/>
                  </a:cubicBezTo>
                  <a:cubicBezTo>
                    <a:pt x="904001" y="520905"/>
                    <a:pt x="903334" y="521191"/>
                    <a:pt x="902572" y="521477"/>
                  </a:cubicBezTo>
                  <a:cubicBezTo>
                    <a:pt x="900667" y="522238"/>
                    <a:pt x="898762" y="523191"/>
                    <a:pt x="897047" y="524239"/>
                  </a:cubicBezTo>
                  <a:cubicBezTo>
                    <a:pt x="896762" y="524429"/>
                    <a:pt x="896571" y="524525"/>
                    <a:pt x="896285" y="524715"/>
                  </a:cubicBezTo>
                  <a:cubicBezTo>
                    <a:pt x="894285" y="525953"/>
                    <a:pt x="892380" y="527382"/>
                    <a:pt x="890666" y="528906"/>
                  </a:cubicBezTo>
                  <a:cubicBezTo>
                    <a:pt x="890570" y="529001"/>
                    <a:pt x="890380" y="529192"/>
                    <a:pt x="890285" y="529287"/>
                  </a:cubicBezTo>
                  <a:cubicBezTo>
                    <a:pt x="888570" y="530906"/>
                    <a:pt x="887046" y="532621"/>
                    <a:pt x="885617" y="534430"/>
                  </a:cubicBezTo>
                  <a:cubicBezTo>
                    <a:pt x="885332" y="534812"/>
                    <a:pt x="885141" y="535097"/>
                    <a:pt x="884855" y="535478"/>
                  </a:cubicBezTo>
                  <a:cubicBezTo>
                    <a:pt x="883712" y="537098"/>
                    <a:pt x="882665" y="538812"/>
                    <a:pt x="881712" y="540622"/>
                  </a:cubicBezTo>
                  <a:cubicBezTo>
                    <a:pt x="881331" y="541289"/>
                    <a:pt x="881045" y="542051"/>
                    <a:pt x="880760" y="542813"/>
                  </a:cubicBezTo>
                  <a:cubicBezTo>
                    <a:pt x="880093" y="544432"/>
                    <a:pt x="879521" y="545956"/>
                    <a:pt x="879045" y="547575"/>
                  </a:cubicBezTo>
                  <a:cubicBezTo>
                    <a:pt x="878759" y="548528"/>
                    <a:pt x="878569" y="549575"/>
                    <a:pt x="878378" y="550623"/>
                  </a:cubicBezTo>
                  <a:cubicBezTo>
                    <a:pt x="878093" y="552147"/>
                    <a:pt x="877807" y="553766"/>
                    <a:pt x="877712" y="555290"/>
                  </a:cubicBezTo>
                  <a:cubicBezTo>
                    <a:pt x="877712" y="555862"/>
                    <a:pt x="877521" y="556433"/>
                    <a:pt x="877426" y="557005"/>
                  </a:cubicBezTo>
                  <a:cubicBezTo>
                    <a:pt x="876759" y="573864"/>
                    <a:pt x="874473" y="591390"/>
                    <a:pt x="870663" y="609297"/>
                  </a:cubicBezTo>
                  <a:cubicBezTo>
                    <a:pt x="870568" y="609869"/>
                    <a:pt x="870663" y="610345"/>
                    <a:pt x="870473" y="610916"/>
                  </a:cubicBezTo>
                  <a:cubicBezTo>
                    <a:pt x="870187" y="612345"/>
                    <a:pt x="870092" y="613774"/>
                    <a:pt x="869996" y="615298"/>
                  </a:cubicBezTo>
                  <a:cubicBezTo>
                    <a:pt x="869996" y="616536"/>
                    <a:pt x="869901" y="617774"/>
                    <a:pt x="869996" y="619013"/>
                  </a:cubicBezTo>
                  <a:cubicBezTo>
                    <a:pt x="869996" y="620346"/>
                    <a:pt x="870187" y="621584"/>
                    <a:pt x="870377" y="622918"/>
                  </a:cubicBezTo>
                  <a:cubicBezTo>
                    <a:pt x="870568" y="624251"/>
                    <a:pt x="870758" y="625585"/>
                    <a:pt x="871044" y="626823"/>
                  </a:cubicBezTo>
                  <a:cubicBezTo>
                    <a:pt x="871330" y="628061"/>
                    <a:pt x="871711" y="629204"/>
                    <a:pt x="872092" y="630347"/>
                  </a:cubicBezTo>
                  <a:cubicBezTo>
                    <a:pt x="872473" y="631586"/>
                    <a:pt x="872949" y="632824"/>
                    <a:pt x="873521" y="634062"/>
                  </a:cubicBezTo>
                  <a:cubicBezTo>
                    <a:pt x="873997" y="635205"/>
                    <a:pt x="874664" y="636348"/>
                    <a:pt x="875330" y="637491"/>
                  </a:cubicBezTo>
                  <a:cubicBezTo>
                    <a:pt x="875997" y="638634"/>
                    <a:pt x="876569" y="639682"/>
                    <a:pt x="877331" y="640730"/>
                  </a:cubicBezTo>
                  <a:cubicBezTo>
                    <a:pt x="878093" y="641777"/>
                    <a:pt x="878950" y="642825"/>
                    <a:pt x="879712" y="643778"/>
                  </a:cubicBezTo>
                  <a:cubicBezTo>
                    <a:pt x="880569" y="644825"/>
                    <a:pt x="881426" y="645778"/>
                    <a:pt x="882379" y="646635"/>
                  </a:cubicBezTo>
                  <a:cubicBezTo>
                    <a:pt x="883236" y="647492"/>
                    <a:pt x="884189" y="648254"/>
                    <a:pt x="885236" y="649016"/>
                  </a:cubicBezTo>
                  <a:cubicBezTo>
                    <a:pt x="886379" y="649874"/>
                    <a:pt x="887522" y="650731"/>
                    <a:pt x="888761" y="651493"/>
                  </a:cubicBezTo>
                  <a:cubicBezTo>
                    <a:pt x="889237" y="651779"/>
                    <a:pt x="889618" y="652159"/>
                    <a:pt x="890094" y="652445"/>
                  </a:cubicBezTo>
                  <a:lnTo>
                    <a:pt x="961722" y="693593"/>
                  </a:lnTo>
                  <a:cubicBezTo>
                    <a:pt x="966294" y="696165"/>
                    <a:pt x="967913" y="700261"/>
                    <a:pt x="968485" y="702356"/>
                  </a:cubicBezTo>
                  <a:cubicBezTo>
                    <a:pt x="969056" y="704547"/>
                    <a:pt x="969628" y="708833"/>
                    <a:pt x="967056" y="713405"/>
                  </a:cubicBezTo>
                  <a:lnTo>
                    <a:pt x="904858" y="821705"/>
                  </a:lnTo>
                  <a:cubicBezTo>
                    <a:pt x="902286" y="826277"/>
                    <a:pt x="898286" y="827896"/>
                    <a:pt x="896095" y="828467"/>
                  </a:cubicBezTo>
                  <a:cubicBezTo>
                    <a:pt x="893904" y="829039"/>
                    <a:pt x="889618" y="829610"/>
                    <a:pt x="885046" y="827039"/>
                  </a:cubicBezTo>
                  <a:lnTo>
                    <a:pt x="813037" y="785700"/>
                  </a:lnTo>
                  <a:cubicBezTo>
                    <a:pt x="812561" y="785414"/>
                    <a:pt x="811989" y="785319"/>
                    <a:pt x="811513" y="785033"/>
                  </a:cubicBezTo>
                  <a:cubicBezTo>
                    <a:pt x="810179" y="784367"/>
                    <a:pt x="808751" y="783700"/>
                    <a:pt x="807322" y="783128"/>
                  </a:cubicBezTo>
                  <a:cubicBezTo>
                    <a:pt x="806274" y="782747"/>
                    <a:pt x="805131" y="782366"/>
                    <a:pt x="804083" y="781985"/>
                  </a:cubicBezTo>
                  <a:cubicBezTo>
                    <a:pt x="802655" y="781604"/>
                    <a:pt x="801321" y="781319"/>
                    <a:pt x="799892" y="781033"/>
                  </a:cubicBezTo>
                  <a:cubicBezTo>
                    <a:pt x="798749" y="780842"/>
                    <a:pt x="797606" y="780652"/>
                    <a:pt x="796368" y="780557"/>
                  </a:cubicBezTo>
                  <a:cubicBezTo>
                    <a:pt x="794939" y="780461"/>
                    <a:pt x="793511" y="780461"/>
                    <a:pt x="792177" y="780461"/>
                  </a:cubicBezTo>
                  <a:cubicBezTo>
                    <a:pt x="791034" y="780461"/>
                    <a:pt x="789891" y="780461"/>
                    <a:pt x="788748" y="780652"/>
                  </a:cubicBezTo>
                  <a:cubicBezTo>
                    <a:pt x="787319" y="780842"/>
                    <a:pt x="785891" y="781033"/>
                    <a:pt x="784462" y="781414"/>
                  </a:cubicBezTo>
                  <a:cubicBezTo>
                    <a:pt x="783319" y="781700"/>
                    <a:pt x="782271" y="781890"/>
                    <a:pt x="781128" y="782271"/>
                  </a:cubicBezTo>
                  <a:cubicBezTo>
                    <a:pt x="779795" y="782652"/>
                    <a:pt x="778461" y="783224"/>
                    <a:pt x="777223" y="783795"/>
                  </a:cubicBezTo>
                  <a:cubicBezTo>
                    <a:pt x="776080" y="784271"/>
                    <a:pt x="774937" y="784748"/>
                    <a:pt x="773889" y="785414"/>
                  </a:cubicBezTo>
                  <a:cubicBezTo>
                    <a:pt x="772746" y="785986"/>
                    <a:pt x="771698" y="786748"/>
                    <a:pt x="770555" y="787415"/>
                  </a:cubicBezTo>
                  <a:cubicBezTo>
                    <a:pt x="769412" y="788177"/>
                    <a:pt x="768269" y="789034"/>
                    <a:pt x="767126" y="789986"/>
                  </a:cubicBezTo>
                  <a:cubicBezTo>
                    <a:pt x="766650" y="790367"/>
                    <a:pt x="766174" y="790653"/>
                    <a:pt x="765698" y="791034"/>
                  </a:cubicBezTo>
                  <a:cubicBezTo>
                    <a:pt x="753029" y="802559"/>
                    <a:pt x="739028" y="813418"/>
                    <a:pt x="723978" y="823229"/>
                  </a:cubicBezTo>
                  <a:cubicBezTo>
                    <a:pt x="723502" y="823514"/>
                    <a:pt x="723121" y="823895"/>
                    <a:pt x="722740" y="824276"/>
                  </a:cubicBezTo>
                  <a:cubicBezTo>
                    <a:pt x="721502" y="825134"/>
                    <a:pt x="720454" y="826086"/>
                    <a:pt x="719311" y="827039"/>
                  </a:cubicBezTo>
                  <a:cubicBezTo>
                    <a:pt x="718358" y="827896"/>
                    <a:pt x="717501" y="828658"/>
                    <a:pt x="716644" y="829610"/>
                  </a:cubicBezTo>
                  <a:cubicBezTo>
                    <a:pt x="715787" y="830563"/>
                    <a:pt x="714929" y="831611"/>
                    <a:pt x="714167" y="832658"/>
                  </a:cubicBezTo>
                  <a:cubicBezTo>
                    <a:pt x="713405" y="833706"/>
                    <a:pt x="712548" y="834754"/>
                    <a:pt x="711881" y="835897"/>
                  </a:cubicBezTo>
                  <a:cubicBezTo>
                    <a:pt x="711215" y="836945"/>
                    <a:pt x="710643" y="838088"/>
                    <a:pt x="710072" y="839230"/>
                  </a:cubicBezTo>
                  <a:cubicBezTo>
                    <a:pt x="709500" y="840374"/>
                    <a:pt x="708929" y="841517"/>
                    <a:pt x="708452" y="842755"/>
                  </a:cubicBezTo>
                  <a:cubicBezTo>
                    <a:pt x="707976" y="843993"/>
                    <a:pt x="707595" y="845231"/>
                    <a:pt x="707309" y="846470"/>
                  </a:cubicBezTo>
                  <a:cubicBezTo>
                    <a:pt x="706928" y="847708"/>
                    <a:pt x="706643" y="848946"/>
                    <a:pt x="706452" y="850184"/>
                  </a:cubicBezTo>
                  <a:cubicBezTo>
                    <a:pt x="706262" y="851423"/>
                    <a:pt x="706071" y="852756"/>
                    <a:pt x="705976" y="854090"/>
                  </a:cubicBezTo>
                  <a:cubicBezTo>
                    <a:pt x="705881" y="855423"/>
                    <a:pt x="705785" y="856757"/>
                    <a:pt x="705785" y="858090"/>
                  </a:cubicBezTo>
                  <a:cubicBezTo>
                    <a:pt x="705785" y="859328"/>
                    <a:pt x="705976" y="860567"/>
                    <a:pt x="706071" y="861709"/>
                  </a:cubicBezTo>
                  <a:cubicBezTo>
                    <a:pt x="706262" y="863138"/>
                    <a:pt x="706452" y="864567"/>
                    <a:pt x="706833" y="866091"/>
                  </a:cubicBezTo>
                  <a:cubicBezTo>
                    <a:pt x="706928" y="866663"/>
                    <a:pt x="706928" y="867139"/>
                    <a:pt x="707119" y="867710"/>
                  </a:cubicBezTo>
                  <a:lnTo>
                    <a:pt x="728741" y="947720"/>
                  </a:lnTo>
                  <a:cubicBezTo>
                    <a:pt x="730074" y="952769"/>
                    <a:pt x="728455" y="956769"/>
                    <a:pt x="727312" y="9587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3"/>
            <p:cNvSpPr/>
            <p:nvPr/>
          </p:nvSpPr>
          <p:spPr>
            <a:xfrm>
              <a:off x="6467107" y="3669791"/>
              <a:ext cx="385163" cy="385095"/>
            </a:xfrm>
            <a:custGeom>
              <a:avLst/>
              <a:gdLst/>
              <a:ahLst/>
              <a:cxnLst/>
              <a:rect l="l" t="t" r="r" b="b"/>
              <a:pathLst>
                <a:path w="385163" h="385095" extrusionOk="0">
                  <a:moveTo>
                    <a:pt x="192677" y="0"/>
                  </a:moveTo>
                  <a:cubicBezTo>
                    <a:pt x="175723" y="0"/>
                    <a:pt x="158863" y="2286"/>
                    <a:pt x="142385" y="6667"/>
                  </a:cubicBezTo>
                  <a:cubicBezTo>
                    <a:pt x="92760" y="20098"/>
                    <a:pt x="51326" y="52007"/>
                    <a:pt x="25704" y="96583"/>
                  </a:cubicBezTo>
                  <a:cubicBezTo>
                    <a:pt x="82" y="141161"/>
                    <a:pt x="-6681" y="193072"/>
                    <a:pt x="6749" y="242697"/>
                  </a:cubicBezTo>
                  <a:cubicBezTo>
                    <a:pt x="29323" y="326517"/>
                    <a:pt x="105714" y="385096"/>
                    <a:pt x="192487" y="385096"/>
                  </a:cubicBezTo>
                  <a:lnTo>
                    <a:pt x="192487" y="385096"/>
                  </a:lnTo>
                  <a:cubicBezTo>
                    <a:pt x="209346" y="385096"/>
                    <a:pt x="226300" y="382810"/>
                    <a:pt x="242779" y="378428"/>
                  </a:cubicBezTo>
                  <a:cubicBezTo>
                    <a:pt x="292404" y="364998"/>
                    <a:pt x="333838" y="333089"/>
                    <a:pt x="359460" y="288512"/>
                  </a:cubicBezTo>
                  <a:cubicBezTo>
                    <a:pt x="385082" y="243935"/>
                    <a:pt x="391845" y="192024"/>
                    <a:pt x="378415" y="142399"/>
                  </a:cubicBezTo>
                  <a:cubicBezTo>
                    <a:pt x="355745" y="58579"/>
                    <a:pt x="279355" y="0"/>
                    <a:pt x="192677" y="0"/>
                  </a:cubicBezTo>
                  <a:close/>
                  <a:moveTo>
                    <a:pt x="289737" y="248412"/>
                  </a:moveTo>
                  <a:cubicBezTo>
                    <a:pt x="274783" y="274320"/>
                    <a:pt x="250684" y="292894"/>
                    <a:pt x="221824" y="300704"/>
                  </a:cubicBezTo>
                  <a:cubicBezTo>
                    <a:pt x="212203" y="303276"/>
                    <a:pt x="202393" y="304609"/>
                    <a:pt x="192582" y="304609"/>
                  </a:cubicBezTo>
                  <a:lnTo>
                    <a:pt x="192582" y="304609"/>
                  </a:lnTo>
                  <a:cubicBezTo>
                    <a:pt x="142099" y="304609"/>
                    <a:pt x="97713" y="270510"/>
                    <a:pt x="84568" y="221742"/>
                  </a:cubicBezTo>
                  <a:cubicBezTo>
                    <a:pt x="76758" y="192881"/>
                    <a:pt x="80663" y="162687"/>
                    <a:pt x="95617" y="136684"/>
                  </a:cubicBezTo>
                  <a:cubicBezTo>
                    <a:pt x="110572" y="110776"/>
                    <a:pt x="134670" y="92202"/>
                    <a:pt x="163531" y="84392"/>
                  </a:cubicBezTo>
                  <a:cubicBezTo>
                    <a:pt x="173151" y="81820"/>
                    <a:pt x="182962" y="80486"/>
                    <a:pt x="192868" y="80486"/>
                  </a:cubicBezTo>
                  <a:cubicBezTo>
                    <a:pt x="243350" y="80486"/>
                    <a:pt x="287737" y="114586"/>
                    <a:pt x="300976" y="163354"/>
                  </a:cubicBezTo>
                  <a:cubicBezTo>
                    <a:pt x="308787" y="192215"/>
                    <a:pt x="304882" y="222409"/>
                    <a:pt x="289927" y="248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3"/>
            <p:cNvSpPr/>
            <p:nvPr/>
          </p:nvSpPr>
          <p:spPr>
            <a:xfrm>
              <a:off x="6120720" y="3322846"/>
              <a:ext cx="1078680" cy="1078655"/>
            </a:xfrm>
            <a:custGeom>
              <a:avLst/>
              <a:gdLst/>
              <a:ahLst/>
              <a:cxnLst/>
              <a:rect l="l" t="t" r="r" b="b"/>
              <a:pathLst>
                <a:path w="1078680" h="1078655" extrusionOk="0">
                  <a:moveTo>
                    <a:pt x="1075417" y="459340"/>
                  </a:moveTo>
                  <a:lnTo>
                    <a:pt x="1042842" y="338659"/>
                  </a:lnTo>
                  <a:cubicBezTo>
                    <a:pt x="1036269" y="314179"/>
                    <a:pt x="1020458" y="293701"/>
                    <a:pt x="998455" y="281032"/>
                  </a:cubicBezTo>
                  <a:cubicBezTo>
                    <a:pt x="976452" y="268364"/>
                    <a:pt x="950830" y="265030"/>
                    <a:pt x="926351" y="271698"/>
                  </a:cubicBezTo>
                  <a:lnTo>
                    <a:pt x="872725" y="286176"/>
                  </a:lnTo>
                  <a:cubicBezTo>
                    <a:pt x="871582" y="284652"/>
                    <a:pt x="870344" y="283128"/>
                    <a:pt x="869201" y="281604"/>
                  </a:cubicBezTo>
                  <a:lnTo>
                    <a:pt x="896919" y="233407"/>
                  </a:lnTo>
                  <a:cubicBezTo>
                    <a:pt x="909587" y="211405"/>
                    <a:pt x="912921" y="185782"/>
                    <a:pt x="906253" y="161303"/>
                  </a:cubicBezTo>
                  <a:cubicBezTo>
                    <a:pt x="899681" y="136824"/>
                    <a:pt x="883869" y="116345"/>
                    <a:pt x="861867" y="103677"/>
                  </a:cubicBezTo>
                  <a:lnTo>
                    <a:pt x="753568" y="41478"/>
                  </a:lnTo>
                  <a:cubicBezTo>
                    <a:pt x="731565" y="28810"/>
                    <a:pt x="705943" y="25572"/>
                    <a:pt x="681463" y="32144"/>
                  </a:cubicBezTo>
                  <a:cubicBezTo>
                    <a:pt x="656984" y="38716"/>
                    <a:pt x="636505" y="54528"/>
                    <a:pt x="623837" y="76530"/>
                  </a:cubicBezTo>
                  <a:lnTo>
                    <a:pt x="596214" y="124536"/>
                  </a:lnTo>
                  <a:cubicBezTo>
                    <a:pt x="594214" y="124251"/>
                    <a:pt x="592214" y="123965"/>
                    <a:pt x="590214" y="123679"/>
                  </a:cubicBezTo>
                  <a:lnTo>
                    <a:pt x="575831" y="70244"/>
                  </a:lnTo>
                  <a:cubicBezTo>
                    <a:pt x="562210" y="19666"/>
                    <a:pt x="510013" y="-10338"/>
                    <a:pt x="459340" y="3283"/>
                  </a:cubicBezTo>
                  <a:lnTo>
                    <a:pt x="338849" y="35859"/>
                  </a:lnTo>
                  <a:cubicBezTo>
                    <a:pt x="288271" y="49480"/>
                    <a:pt x="258267" y="101772"/>
                    <a:pt x="271888" y="152349"/>
                  </a:cubicBezTo>
                  <a:lnTo>
                    <a:pt x="286176" y="205404"/>
                  </a:lnTo>
                  <a:cubicBezTo>
                    <a:pt x="284461" y="206737"/>
                    <a:pt x="282747" y="207976"/>
                    <a:pt x="281032" y="209309"/>
                  </a:cubicBezTo>
                  <a:lnTo>
                    <a:pt x="233407" y="181972"/>
                  </a:lnTo>
                  <a:cubicBezTo>
                    <a:pt x="211404" y="169304"/>
                    <a:pt x="185782" y="165970"/>
                    <a:pt x="161303" y="172638"/>
                  </a:cubicBezTo>
                  <a:cubicBezTo>
                    <a:pt x="136824" y="179210"/>
                    <a:pt x="116345" y="195022"/>
                    <a:pt x="103677" y="217024"/>
                  </a:cubicBezTo>
                  <a:lnTo>
                    <a:pt x="41478" y="325228"/>
                  </a:lnTo>
                  <a:cubicBezTo>
                    <a:pt x="28810" y="347231"/>
                    <a:pt x="25476" y="372853"/>
                    <a:pt x="32144" y="397333"/>
                  </a:cubicBezTo>
                  <a:cubicBezTo>
                    <a:pt x="38811" y="421812"/>
                    <a:pt x="54528" y="442290"/>
                    <a:pt x="76530" y="454959"/>
                  </a:cubicBezTo>
                  <a:lnTo>
                    <a:pt x="123870" y="482105"/>
                  </a:lnTo>
                  <a:cubicBezTo>
                    <a:pt x="123584" y="484296"/>
                    <a:pt x="123298" y="486486"/>
                    <a:pt x="123012" y="488582"/>
                  </a:cubicBezTo>
                  <a:lnTo>
                    <a:pt x="70244" y="502869"/>
                  </a:lnTo>
                  <a:cubicBezTo>
                    <a:pt x="19666" y="516490"/>
                    <a:pt x="-10338" y="568783"/>
                    <a:pt x="3283" y="619360"/>
                  </a:cubicBezTo>
                  <a:lnTo>
                    <a:pt x="35859" y="739947"/>
                  </a:lnTo>
                  <a:cubicBezTo>
                    <a:pt x="42431" y="764426"/>
                    <a:pt x="58242" y="784905"/>
                    <a:pt x="80245" y="797573"/>
                  </a:cubicBezTo>
                  <a:cubicBezTo>
                    <a:pt x="94818" y="805955"/>
                    <a:pt x="111011" y="810241"/>
                    <a:pt x="127394" y="810241"/>
                  </a:cubicBezTo>
                  <a:cubicBezTo>
                    <a:pt x="135681" y="810241"/>
                    <a:pt x="144063" y="809098"/>
                    <a:pt x="152349" y="806908"/>
                  </a:cubicBezTo>
                  <a:lnTo>
                    <a:pt x="205023" y="792715"/>
                  </a:lnTo>
                  <a:cubicBezTo>
                    <a:pt x="206356" y="794525"/>
                    <a:pt x="207785" y="796239"/>
                    <a:pt x="209118" y="798049"/>
                  </a:cubicBezTo>
                  <a:lnTo>
                    <a:pt x="181877" y="845389"/>
                  </a:lnTo>
                  <a:cubicBezTo>
                    <a:pt x="155778" y="890823"/>
                    <a:pt x="171495" y="949021"/>
                    <a:pt x="216929" y="975119"/>
                  </a:cubicBezTo>
                  <a:lnTo>
                    <a:pt x="325228" y="1037317"/>
                  </a:lnTo>
                  <a:cubicBezTo>
                    <a:pt x="340087" y="1045890"/>
                    <a:pt x="356375" y="1049890"/>
                    <a:pt x="372377" y="1049890"/>
                  </a:cubicBezTo>
                  <a:cubicBezTo>
                    <a:pt x="405333" y="1049890"/>
                    <a:pt x="437337" y="1032745"/>
                    <a:pt x="454863" y="1002265"/>
                  </a:cubicBezTo>
                  <a:lnTo>
                    <a:pt x="482200" y="954640"/>
                  </a:lnTo>
                  <a:cubicBezTo>
                    <a:pt x="484296" y="954926"/>
                    <a:pt x="486391" y="955212"/>
                    <a:pt x="488582" y="955402"/>
                  </a:cubicBezTo>
                  <a:lnTo>
                    <a:pt x="502869" y="1008361"/>
                  </a:lnTo>
                  <a:cubicBezTo>
                    <a:pt x="509442" y="1032840"/>
                    <a:pt x="525253" y="1053319"/>
                    <a:pt x="547256" y="1065988"/>
                  </a:cubicBezTo>
                  <a:cubicBezTo>
                    <a:pt x="561829" y="1074369"/>
                    <a:pt x="578022" y="1078656"/>
                    <a:pt x="594405" y="1078656"/>
                  </a:cubicBezTo>
                  <a:cubicBezTo>
                    <a:pt x="602691" y="1078656"/>
                    <a:pt x="611073" y="1077513"/>
                    <a:pt x="619360" y="1075322"/>
                  </a:cubicBezTo>
                  <a:lnTo>
                    <a:pt x="739851" y="1042747"/>
                  </a:lnTo>
                  <a:cubicBezTo>
                    <a:pt x="790429" y="1029126"/>
                    <a:pt x="820433" y="976834"/>
                    <a:pt x="806812" y="926256"/>
                  </a:cubicBezTo>
                  <a:lnTo>
                    <a:pt x="792429" y="872916"/>
                  </a:lnTo>
                  <a:cubicBezTo>
                    <a:pt x="794049" y="871677"/>
                    <a:pt x="795668" y="870439"/>
                    <a:pt x="797287" y="869106"/>
                  </a:cubicBezTo>
                  <a:lnTo>
                    <a:pt x="845293" y="896728"/>
                  </a:lnTo>
                  <a:cubicBezTo>
                    <a:pt x="859866" y="905110"/>
                    <a:pt x="876059" y="909397"/>
                    <a:pt x="892537" y="909397"/>
                  </a:cubicBezTo>
                  <a:cubicBezTo>
                    <a:pt x="900824" y="909397"/>
                    <a:pt x="909206" y="908254"/>
                    <a:pt x="917493" y="906063"/>
                  </a:cubicBezTo>
                  <a:cubicBezTo>
                    <a:pt x="941972" y="899395"/>
                    <a:pt x="962451" y="883679"/>
                    <a:pt x="975119" y="861676"/>
                  </a:cubicBezTo>
                  <a:lnTo>
                    <a:pt x="1037317" y="753472"/>
                  </a:lnTo>
                  <a:cubicBezTo>
                    <a:pt x="1049986" y="731469"/>
                    <a:pt x="1053319" y="705847"/>
                    <a:pt x="1046652" y="681368"/>
                  </a:cubicBezTo>
                  <a:cubicBezTo>
                    <a:pt x="1040079" y="656889"/>
                    <a:pt x="1024268" y="636410"/>
                    <a:pt x="1002265" y="623742"/>
                  </a:cubicBezTo>
                  <a:lnTo>
                    <a:pt x="954069" y="596024"/>
                  </a:lnTo>
                  <a:cubicBezTo>
                    <a:pt x="954354" y="594024"/>
                    <a:pt x="954640" y="592119"/>
                    <a:pt x="954831" y="590118"/>
                  </a:cubicBezTo>
                  <a:lnTo>
                    <a:pt x="1008361" y="575640"/>
                  </a:lnTo>
                  <a:cubicBezTo>
                    <a:pt x="1032840" y="569068"/>
                    <a:pt x="1053319" y="553257"/>
                    <a:pt x="1065987" y="531254"/>
                  </a:cubicBezTo>
                  <a:cubicBezTo>
                    <a:pt x="1078656" y="509251"/>
                    <a:pt x="1081990" y="483629"/>
                    <a:pt x="1075322" y="459150"/>
                  </a:cubicBezTo>
                  <a:close/>
                  <a:moveTo>
                    <a:pt x="996264" y="491344"/>
                  </a:moveTo>
                  <a:cubicBezTo>
                    <a:pt x="995122" y="493249"/>
                    <a:pt x="992550" y="496773"/>
                    <a:pt x="987406" y="498107"/>
                  </a:cubicBezTo>
                  <a:lnTo>
                    <a:pt x="906729" y="519919"/>
                  </a:lnTo>
                  <a:cubicBezTo>
                    <a:pt x="906729" y="519919"/>
                    <a:pt x="906253" y="520110"/>
                    <a:pt x="906063" y="520205"/>
                  </a:cubicBezTo>
                  <a:cubicBezTo>
                    <a:pt x="903967" y="520776"/>
                    <a:pt x="901967" y="521538"/>
                    <a:pt x="900062" y="522491"/>
                  </a:cubicBezTo>
                  <a:cubicBezTo>
                    <a:pt x="899490" y="522777"/>
                    <a:pt x="899014" y="522967"/>
                    <a:pt x="898538" y="523253"/>
                  </a:cubicBezTo>
                  <a:cubicBezTo>
                    <a:pt x="896919" y="524110"/>
                    <a:pt x="895299" y="525158"/>
                    <a:pt x="893775" y="526301"/>
                  </a:cubicBezTo>
                  <a:cubicBezTo>
                    <a:pt x="893109" y="526777"/>
                    <a:pt x="892347" y="527349"/>
                    <a:pt x="891680" y="527825"/>
                  </a:cubicBezTo>
                  <a:cubicBezTo>
                    <a:pt x="890442" y="528873"/>
                    <a:pt x="889394" y="529921"/>
                    <a:pt x="888251" y="531064"/>
                  </a:cubicBezTo>
                  <a:cubicBezTo>
                    <a:pt x="887489" y="531826"/>
                    <a:pt x="886727" y="532683"/>
                    <a:pt x="886060" y="533445"/>
                  </a:cubicBezTo>
                  <a:cubicBezTo>
                    <a:pt x="885203" y="534493"/>
                    <a:pt x="884441" y="535731"/>
                    <a:pt x="883584" y="536874"/>
                  </a:cubicBezTo>
                  <a:cubicBezTo>
                    <a:pt x="882917" y="537922"/>
                    <a:pt x="882250" y="538874"/>
                    <a:pt x="881679" y="540017"/>
                  </a:cubicBezTo>
                  <a:cubicBezTo>
                    <a:pt x="881107" y="541160"/>
                    <a:pt x="880536" y="542398"/>
                    <a:pt x="880060" y="543636"/>
                  </a:cubicBezTo>
                  <a:cubicBezTo>
                    <a:pt x="879583" y="544875"/>
                    <a:pt x="879107" y="546113"/>
                    <a:pt x="878726" y="547351"/>
                  </a:cubicBezTo>
                  <a:cubicBezTo>
                    <a:pt x="878345" y="548494"/>
                    <a:pt x="878059" y="549733"/>
                    <a:pt x="877869" y="550971"/>
                  </a:cubicBezTo>
                  <a:cubicBezTo>
                    <a:pt x="877583" y="552400"/>
                    <a:pt x="877393" y="553828"/>
                    <a:pt x="877202" y="555257"/>
                  </a:cubicBezTo>
                  <a:cubicBezTo>
                    <a:pt x="877202" y="555829"/>
                    <a:pt x="877011" y="556400"/>
                    <a:pt x="876916" y="556972"/>
                  </a:cubicBezTo>
                  <a:cubicBezTo>
                    <a:pt x="876154" y="574117"/>
                    <a:pt x="873964" y="591452"/>
                    <a:pt x="870249" y="608597"/>
                  </a:cubicBezTo>
                  <a:cubicBezTo>
                    <a:pt x="870153" y="609168"/>
                    <a:pt x="870249" y="609740"/>
                    <a:pt x="870058" y="610216"/>
                  </a:cubicBezTo>
                  <a:cubicBezTo>
                    <a:pt x="869772" y="611645"/>
                    <a:pt x="869677" y="613074"/>
                    <a:pt x="869582" y="614502"/>
                  </a:cubicBezTo>
                  <a:cubicBezTo>
                    <a:pt x="869582" y="615741"/>
                    <a:pt x="869487" y="616979"/>
                    <a:pt x="869582" y="618217"/>
                  </a:cubicBezTo>
                  <a:cubicBezTo>
                    <a:pt x="869582" y="619551"/>
                    <a:pt x="869772" y="620789"/>
                    <a:pt x="869963" y="622122"/>
                  </a:cubicBezTo>
                  <a:cubicBezTo>
                    <a:pt x="870153" y="623456"/>
                    <a:pt x="870344" y="624789"/>
                    <a:pt x="870630" y="626028"/>
                  </a:cubicBezTo>
                  <a:cubicBezTo>
                    <a:pt x="870915" y="627266"/>
                    <a:pt x="871297" y="628409"/>
                    <a:pt x="871677" y="629552"/>
                  </a:cubicBezTo>
                  <a:cubicBezTo>
                    <a:pt x="872058" y="630790"/>
                    <a:pt x="872535" y="632029"/>
                    <a:pt x="873106" y="633267"/>
                  </a:cubicBezTo>
                  <a:cubicBezTo>
                    <a:pt x="873582" y="634410"/>
                    <a:pt x="874249" y="635553"/>
                    <a:pt x="874916" y="636696"/>
                  </a:cubicBezTo>
                  <a:cubicBezTo>
                    <a:pt x="875583" y="637839"/>
                    <a:pt x="876154" y="638886"/>
                    <a:pt x="876916" y="639934"/>
                  </a:cubicBezTo>
                  <a:cubicBezTo>
                    <a:pt x="877678" y="640982"/>
                    <a:pt x="878440" y="642030"/>
                    <a:pt x="879297" y="642982"/>
                  </a:cubicBezTo>
                  <a:cubicBezTo>
                    <a:pt x="880155" y="644030"/>
                    <a:pt x="881012" y="644983"/>
                    <a:pt x="881964" y="645840"/>
                  </a:cubicBezTo>
                  <a:cubicBezTo>
                    <a:pt x="882822" y="646697"/>
                    <a:pt x="883774" y="647459"/>
                    <a:pt x="884822" y="648221"/>
                  </a:cubicBezTo>
                  <a:cubicBezTo>
                    <a:pt x="885965" y="649173"/>
                    <a:pt x="887108" y="649935"/>
                    <a:pt x="888346" y="650793"/>
                  </a:cubicBezTo>
                  <a:cubicBezTo>
                    <a:pt x="888822" y="651079"/>
                    <a:pt x="889203" y="651460"/>
                    <a:pt x="889680" y="651745"/>
                  </a:cubicBezTo>
                  <a:lnTo>
                    <a:pt x="962260" y="693465"/>
                  </a:lnTo>
                  <a:cubicBezTo>
                    <a:pt x="966832" y="696036"/>
                    <a:pt x="968451" y="700132"/>
                    <a:pt x="969023" y="702228"/>
                  </a:cubicBezTo>
                  <a:cubicBezTo>
                    <a:pt x="969594" y="704418"/>
                    <a:pt x="970166" y="708705"/>
                    <a:pt x="967594" y="713277"/>
                  </a:cubicBezTo>
                  <a:lnTo>
                    <a:pt x="905396" y="821576"/>
                  </a:lnTo>
                  <a:cubicBezTo>
                    <a:pt x="902824" y="826148"/>
                    <a:pt x="898728" y="827767"/>
                    <a:pt x="896633" y="828339"/>
                  </a:cubicBezTo>
                  <a:cubicBezTo>
                    <a:pt x="894537" y="828910"/>
                    <a:pt x="890156" y="829482"/>
                    <a:pt x="885584" y="826910"/>
                  </a:cubicBezTo>
                  <a:lnTo>
                    <a:pt x="813194" y="785286"/>
                  </a:lnTo>
                  <a:cubicBezTo>
                    <a:pt x="812718" y="785000"/>
                    <a:pt x="812146" y="784905"/>
                    <a:pt x="811670" y="784619"/>
                  </a:cubicBezTo>
                  <a:cubicBezTo>
                    <a:pt x="810432" y="783952"/>
                    <a:pt x="809098" y="783381"/>
                    <a:pt x="807765" y="782905"/>
                  </a:cubicBezTo>
                  <a:cubicBezTo>
                    <a:pt x="806622" y="782428"/>
                    <a:pt x="805383" y="781952"/>
                    <a:pt x="804145" y="781666"/>
                  </a:cubicBezTo>
                  <a:cubicBezTo>
                    <a:pt x="802907" y="781285"/>
                    <a:pt x="801669" y="781095"/>
                    <a:pt x="800431" y="780809"/>
                  </a:cubicBezTo>
                  <a:cubicBezTo>
                    <a:pt x="799097" y="780523"/>
                    <a:pt x="797859" y="780333"/>
                    <a:pt x="796525" y="780238"/>
                  </a:cubicBezTo>
                  <a:cubicBezTo>
                    <a:pt x="795287" y="780142"/>
                    <a:pt x="793953" y="780142"/>
                    <a:pt x="792715" y="780238"/>
                  </a:cubicBezTo>
                  <a:cubicBezTo>
                    <a:pt x="791477" y="780238"/>
                    <a:pt x="790143" y="780238"/>
                    <a:pt x="788905" y="780428"/>
                  </a:cubicBezTo>
                  <a:cubicBezTo>
                    <a:pt x="787572" y="780523"/>
                    <a:pt x="786238" y="780809"/>
                    <a:pt x="784905" y="781095"/>
                  </a:cubicBezTo>
                  <a:cubicBezTo>
                    <a:pt x="783762" y="781381"/>
                    <a:pt x="782523" y="781571"/>
                    <a:pt x="781381" y="781952"/>
                  </a:cubicBezTo>
                  <a:cubicBezTo>
                    <a:pt x="780047" y="782333"/>
                    <a:pt x="778809" y="782809"/>
                    <a:pt x="777570" y="783381"/>
                  </a:cubicBezTo>
                  <a:cubicBezTo>
                    <a:pt x="776427" y="783857"/>
                    <a:pt x="775189" y="784429"/>
                    <a:pt x="774141" y="785000"/>
                  </a:cubicBezTo>
                  <a:cubicBezTo>
                    <a:pt x="772998" y="785572"/>
                    <a:pt x="771951" y="786238"/>
                    <a:pt x="770903" y="787000"/>
                  </a:cubicBezTo>
                  <a:cubicBezTo>
                    <a:pt x="769665" y="787762"/>
                    <a:pt x="768522" y="788619"/>
                    <a:pt x="767379" y="789572"/>
                  </a:cubicBezTo>
                  <a:cubicBezTo>
                    <a:pt x="766998" y="789953"/>
                    <a:pt x="766522" y="790143"/>
                    <a:pt x="766045" y="790525"/>
                  </a:cubicBezTo>
                  <a:cubicBezTo>
                    <a:pt x="752520" y="802812"/>
                    <a:pt x="738613" y="813480"/>
                    <a:pt x="724707" y="822433"/>
                  </a:cubicBezTo>
                  <a:cubicBezTo>
                    <a:pt x="724231" y="822719"/>
                    <a:pt x="723849" y="823195"/>
                    <a:pt x="723278" y="823481"/>
                  </a:cubicBezTo>
                  <a:cubicBezTo>
                    <a:pt x="722040" y="824338"/>
                    <a:pt x="720992" y="825196"/>
                    <a:pt x="719849" y="826148"/>
                  </a:cubicBezTo>
                  <a:cubicBezTo>
                    <a:pt x="718897" y="827005"/>
                    <a:pt x="717944" y="827863"/>
                    <a:pt x="717182" y="828720"/>
                  </a:cubicBezTo>
                  <a:cubicBezTo>
                    <a:pt x="716325" y="829672"/>
                    <a:pt x="715468" y="830625"/>
                    <a:pt x="714706" y="831672"/>
                  </a:cubicBezTo>
                  <a:cubicBezTo>
                    <a:pt x="713848" y="832720"/>
                    <a:pt x="713086" y="833768"/>
                    <a:pt x="712419" y="834911"/>
                  </a:cubicBezTo>
                  <a:cubicBezTo>
                    <a:pt x="711753" y="835959"/>
                    <a:pt x="711181" y="837006"/>
                    <a:pt x="710610" y="838150"/>
                  </a:cubicBezTo>
                  <a:cubicBezTo>
                    <a:pt x="710038" y="839293"/>
                    <a:pt x="709467" y="840531"/>
                    <a:pt x="708990" y="841769"/>
                  </a:cubicBezTo>
                  <a:cubicBezTo>
                    <a:pt x="708514" y="842912"/>
                    <a:pt x="708133" y="844150"/>
                    <a:pt x="707847" y="845389"/>
                  </a:cubicBezTo>
                  <a:cubicBezTo>
                    <a:pt x="707466" y="846627"/>
                    <a:pt x="707181" y="847865"/>
                    <a:pt x="706990" y="849198"/>
                  </a:cubicBezTo>
                  <a:cubicBezTo>
                    <a:pt x="706800" y="850437"/>
                    <a:pt x="706609" y="851675"/>
                    <a:pt x="706514" y="853009"/>
                  </a:cubicBezTo>
                  <a:cubicBezTo>
                    <a:pt x="706419" y="854342"/>
                    <a:pt x="706323" y="855676"/>
                    <a:pt x="706323" y="857104"/>
                  </a:cubicBezTo>
                  <a:cubicBezTo>
                    <a:pt x="706323" y="858343"/>
                    <a:pt x="706419" y="859485"/>
                    <a:pt x="706609" y="860724"/>
                  </a:cubicBezTo>
                  <a:cubicBezTo>
                    <a:pt x="706800" y="862248"/>
                    <a:pt x="706990" y="863676"/>
                    <a:pt x="707371" y="865201"/>
                  </a:cubicBezTo>
                  <a:cubicBezTo>
                    <a:pt x="707466" y="865772"/>
                    <a:pt x="707466" y="866343"/>
                    <a:pt x="707657" y="866820"/>
                  </a:cubicBezTo>
                  <a:lnTo>
                    <a:pt x="729374" y="947211"/>
                  </a:lnTo>
                  <a:cubicBezTo>
                    <a:pt x="731469" y="954926"/>
                    <a:pt x="726897" y="962927"/>
                    <a:pt x="719087" y="965022"/>
                  </a:cubicBezTo>
                  <a:lnTo>
                    <a:pt x="598596" y="997503"/>
                  </a:lnTo>
                  <a:cubicBezTo>
                    <a:pt x="593547" y="998836"/>
                    <a:pt x="589452" y="997217"/>
                    <a:pt x="587547" y="996074"/>
                  </a:cubicBezTo>
                  <a:cubicBezTo>
                    <a:pt x="585547" y="994931"/>
                    <a:pt x="582118" y="992359"/>
                    <a:pt x="580784" y="987311"/>
                  </a:cubicBezTo>
                  <a:lnTo>
                    <a:pt x="559162" y="907301"/>
                  </a:lnTo>
                  <a:cubicBezTo>
                    <a:pt x="559067" y="906825"/>
                    <a:pt x="558781" y="906348"/>
                    <a:pt x="558591" y="905872"/>
                  </a:cubicBezTo>
                  <a:cubicBezTo>
                    <a:pt x="558114" y="904443"/>
                    <a:pt x="557638" y="903015"/>
                    <a:pt x="556972" y="901681"/>
                  </a:cubicBezTo>
                  <a:cubicBezTo>
                    <a:pt x="556495" y="900538"/>
                    <a:pt x="556019" y="899490"/>
                    <a:pt x="555352" y="898443"/>
                  </a:cubicBezTo>
                  <a:cubicBezTo>
                    <a:pt x="554685" y="897300"/>
                    <a:pt x="554019" y="896252"/>
                    <a:pt x="553257" y="895109"/>
                  </a:cubicBezTo>
                  <a:cubicBezTo>
                    <a:pt x="552495" y="893966"/>
                    <a:pt x="551733" y="892918"/>
                    <a:pt x="550875" y="891871"/>
                  </a:cubicBezTo>
                  <a:cubicBezTo>
                    <a:pt x="550114" y="890918"/>
                    <a:pt x="549256" y="890061"/>
                    <a:pt x="548399" y="889204"/>
                  </a:cubicBezTo>
                  <a:cubicBezTo>
                    <a:pt x="547447" y="888251"/>
                    <a:pt x="546494" y="887298"/>
                    <a:pt x="545351" y="886441"/>
                  </a:cubicBezTo>
                  <a:cubicBezTo>
                    <a:pt x="544398" y="885679"/>
                    <a:pt x="543351" y="885013"/>
                    <a:pt x="542303" y="884251"/>
                  </a:cubicBezTo>
                  <a:cubicBezTo>
                    <a:pt x="541160" y="883489"/>
                    <a:pt x="540112" y="882822"/>
                    <a:pt x="538969" y="882250"/>
                  </a:cubicBezTo>
                  <a:cubicBezTo>
                    <a:pt x="537826" y="881679"/>
                    <a:pt x="536683" y="881107"/>
                    <a:pt x="535445" y="880631"/>
                  </a:cubicBezTo>
                  <a:cubicBezTo>
                    <a:pt x="534207" y="880155"/>
                    <a:pt x="532968" y="879679"/>
                    <a:pt x="531730" y="879297"/>
                  </a:cubicBezTo>
                  <a:cubicBezTo>
                    <a:pt x="530492" y="878917"/>
                    <a:pt x="529349" y="878631"/>
                    <a:pt x="528015" y="878440"/>
                  </a:cubicBezTo>
                  <a:cubicBezTo>
                    <a:pt x="526587" y="878155"/>
                    <a:pt x="525253" y="877964"/>
                    <a:pt x="523824" y="877773"/>
                  </a:cubicBezTo>
                  <a:cubicBezTo>
                    <a:pt x="523253" y="877773"/>
                    <a:pt x="522681" y="877583"/>
                    <a:pt x="522110" y="877488"/>
                  </a:cubicBezTo>
                  <a:cubicBezTo>
                    <a:pt x="504203" y="876631"/>
                    <a:pt x="486677" y="874344"/>
                    <a:pt x="469818" y="870725"/>
                  </a:cubicBezTo>
                  <a:cubicBezTo>
                    <a:pt x="469246" y="870630"/>
                    <a:pt x="468675" y="870725"/>
                    <a:pt x="468103" y="870535"/>
                  </a:cubicBezTo>
                  <a:cubicBezTo>
                    <a:pt x="466674" y="870249"/>
                    <a:pt x="465246" y="870154"/>
                    <a:pt x="463817" y="870058"/>
                  </a:cubicBezTo>
                  <a:cubicBezTo>
                    <a:pt x="462579" y="870058"/>
                    <a:pt x="461340" y="869963"/>
                    <a:pt x="460102" y="870058"/>
                  </a:cubicBezTo>
                  <a:cubicBezTo>
                    <a:pt x="458769" y="870058"/>
                    <a:pt x="457530" y="870249"/>
                    <a:pt x="456197" y="870439"/>
                  </a:cubicBezTo>
                  <a:cubicBezTo>
                    <a:pt x="454863" y="870630"/>
                    <a:pt x="453625" y="870820"/>
                    <a:pt x="452387" y="871106"/>
                  </a:cubicBezTo>
                  <a:cubicBezTo>
                    <a:pt x="451149" y="871392"/>
                    <a:pt x="449910" y="871773"/>
                    <a:pt x="448672" y="872154"/>
                  </a:cubicBezTo>
                  <a:cubicBezTo>
                    <a:pt x="447434" y="872535"/>
                    <a:pt x="446291" y="873011"/>
                    <a:pt x="445148" y="873487"/>
                  </a:cubicBezTo>
                  <a:cubicBezTo>
                    <a:pt x="443910" y="874059"/>
                    <a:pt x="442767" y="874630"/>
                    <a:pt x="441528" y="875297"/>
                  </a:cubicBezTo>
                  <a:cubicBezTo>
                    <a:pt x="440481" y="875868"/>
                    <a:pt x="439433" y="876535"/>
                    <a:pt x="438480" y="877202"/>
                  </a:cubicBezTo>
                  <a:cubicBezTo>
                    <a:pt x="437337" y="877964"/>
                    <a:pt x="436290" y="878821"/>
                    <a:pt x="435242" y="879774"/>
                  </a:cubicBezTo>
                  <a:cubicBezTo>
                    <a:pt x="434289" y="880536"/>
                    <a:pt x="433432" y="881393"/>
                    <a:pt x="432575" y="882250"/>
                  </a:cubicBezTo>
                  <a:cubicBezTo>
                    <a:pt x="431622" y="883203"/>
                    <a:pt x="430860" y="884155"/>
                    <a:pt x="430003" y="885203"/>
                  </a:cubicBezTo>
                  <a:cubicBezTo>
                    <a:pt x="429146" y="886251"/>
                    <a:pt x="428384" y="887394"/>
                    <a:pt x="427622" y="888537"/>
                  </a:cubicBezTo>
                  <a:cubicBezTo>
                    <a:pt x="427336" y="889013"/>
                    <a:pt x="426860" y="889489"/>
                    <a:pt x="426574" y="889965"/>
                  </a:cubicBezTo>
                  <a:lnTo>
                    <a:pt x="385236" y="961975"/>
                  </a:lnTo>
                  <a:cubicBezTo>
                    <a:pt x="381235" y="968928"/>
                    <a:pt x="372282" y="971309"/>
                    <a:pt x="365424" y="967309"/>
                  </a:cubicBezTo>
                  <a:lnTo>
                    <a:pt x="257124" y="905110"/>
                  </a:lnTo>
                  <a:cubicBezTo>
                    <a:pt x="250171" y="901110"/>
                    <a:pt x="247790" y="892251"/>
                    <a:pt x="251790" y="885298"/>
                  </a:cubicBezTo>
                  <a:lnTo>
                    <a:pt x="292938" y="813670"/>
                  </a:lnTo>
                  <a:cubicBezTo>
                    <a:pt x="293224" y="813194"/>
                    <a:pt x="293319" y="812622"/>
                    <a:pt x="293605" y="812146"/>
                  </a:cubicBezTo>
                  <a:cubicBezTo>
                    <a:pt x="294272" y="810813"/>
                    <a:pt x="294843" y="809575"/>
                    <a:pt x="295415" y="808241"/>
                  </a:cubicBezTo>
                  <a:cubicBezTo>
                    <a:pt x="295891" y="807098"/>
                    <a:pt x="296272" y="805955"/>
                    <a:pt x="296653" y="804717"/>
                  </a:cubicBezTo>
                  <a:cubicBezTo>
                    <a:pt x="297034" y="803479"/>
                    <a:pt x="297320" y="802145"/>
                    <a:pt x="297510" y="800907"/>
                  </a:cubicBezTo>
                  <a:cubicBezTo>
                    <a:pt x="297701" y="799668"/>
                    <a:pt x="297987" y="798335"/>
                    <a:pt x="298082" y="797097"/>
                  </a:cubicBezTo>
                  <a:cubicBezTo>
                    <a:pt x="298177" y="795859"/>
                    <a:pt x="298177" y="794525"/>
                    <a:pt x="298082" y="793287"/>
                  </a:cubicBezTo>
                  <a:cubicBezTo>
                    <a:pt x="298082" y="792048"/>
                    <a:pt x="298082" y="790715"/>
                    <a:pt x="297891" y="789477"/>
                  </a:cubicBezTo>
                  <a:cubicBezTo>
                    <a:pt x="297796" y="788143"/>
                    <a:pt x="297510" y="786905"/>
                    <a:pt x="297225" y="785572"/>
                  </a:cubicBezTo>
                  <a:cubicBezTo>
                    <a:pt x="296939" y="784333"/>
                    <a:pt x="296748" y="783190"/>
                    <a:pt x="296368" y="781952"/>
                  </a:cubicBezTo>
                  <a:cubicBezTo>
                    <a:pt x="295986" y="780714"/>
                    <a:pt x="295510" y="779476"/>
                    <a:pt x="294939" y="778237"/>
                  </a:cubicBezTo>
                  <a:cubicBezTo>
                    <a:pt x="294462" y="776999"/>
                    <a:pt x="293891" y="775856"/>
                    <a:pt x="293319" y="774713"/>
                  </a:cubicBezTo>
                  <a:cubicBezTo>
                    <a:pt x="292748" y="773665"/>
                    <a:pt x="292081" y="772618"/>
                    <a:pt x="291319" y="771570"/>
                  </a:cubicBezTo>
                  <a:cubicBezTo>
                    <a:pt x="290557" y="770331"/>
                    <a:pt x="289700" y="769189"/>
                    <a:pt x="288747" y="768046"/>
                  </a:cubicBezTo>
                  <a:cubicBezTo>
                    <a:pt x="288366" y="767664"/>
                    <a:pt x="288176" y="767093"/>
                    <a:pt x="287795" y="766712"/>
                  </a:cubicBezTo>
                  <a:cubicBezTo>
                    <a:pt x="275508" y="753186"/>
                    <a:pt x="264649" y="739089"/>
                    <a:pt x="255600" y="724897"/>
                  </a:cubicBezTo>
                  <a:cubicBezTo>
                    <a:pt x="255315" y="724421"/>
                    <a:pt x="254838" y="724040"/>
                    <a:pt x="254553" y="723564"/>
                  </a:cubicBezTo>
                  <a:cubicBezTo>
                    <a:pt x="253695" y="722326"/>
                    <a:pt x="252743" y="721087"/>
                    <a:pt x="251695" y="719944"/>
                  </a:cubicBezTo>
                  <a:cubicBezTo>
                    <a:pt x="250933" y="719087"/>
                    <a:pt x="250171" y="718230"/>
                    <a:pt x="249314" y="717372"/>
                  </a:cubicBezTo>
                  <a:cubicBezTo>
                    <a:pt x="248266" y="716420"/>
                    <a:pt x="247218" y="715563"/>
                    <a:pt x="246075" y="714706"/>
                  </a:cubicBezTo>
                  <a:cubicBezTo>
                    <a:pt x="245123" y="713943"/>
                    <a:pt x="244075" y="713277"/>
                    <a:pt x="243123" y="712610"/>
                  </a:cubicBezTo>
                  <a:cubicBezTo>
                    <a:pt x="241980" y="711943"/>
                    <a:pt x="240837" y="711276"/>
                    <a:pt x="239598" y="710705"/>
                  </a:cubicBezTo>
                  <a:cubicBezTo>
                    <a:pt x="238455" y="710134"/>
                    <a:pt x="237408" y="709657"/>
                    <a:pt x="236169" y="709181"/>
                  </a:cubicBezTo>
                  <a:cubicBezTo>
                    <a:pt x="234931" y="708705"/>
                    <a:pt x="233693" y="708324"/>
                    <a:pt x="232455" y="707943"/>
                  </a:cubicBezTo>
                  <a:cubicBezTo>
                    <a:pt x="231216" y="707562"/>
                    <a:pt x="229978" y="707276"/>
                    <a:pt x="228740" y="707085"/>
                  </a:cubicBezTo>
                  <a:cubicBezTo>
                    <a:pt x="227502" y="706895"/>
                    <a:pt x="226263" y="706705"/>
                    <a:pt x="224930" y="706609"/>
                  </a:cubicBezTo>
                  <a:cubicBezTo>
                    <a:pt x="223597" y="706514"/>
                    <a:pt x="222168" y="706419"/>
                    <a:pt x="220834" y="706419"/>
                  </a:cubicBezTo>
                  <a:cubicBezTo>
                    <a:pt x="219691" y="706419"/>
                    <a:pt x="218548" y="706514"/>
                    <a:pt x="217310" y="706705"/>
                  </a:cubicBezTo>
                  <a:cubicBezTo>
                    <a:pt x="215786" y="706895"/>
                    <a:pt x="214357" y="707085"/>
                    <a:pt x="212833" y="707467"/>
                  </a:cubicBezTo>
                  <a:cubicBezTo>
                    <a:pt x="212262" y="707562"/>
                    <a:pt x="211690" y="707562"/>
                    <a:pt x="211119" y="707752"/>
                  </a:cubicBezTo>
                  <a:lnTo>
                    <a:pt x="131299" y="729279"/>
                  </a:lnTo>
                  <a:cubicBezTo>
                    <a:pt x="126346" y="730612"/>
                    <a:pt x="122250" y="728993"/>
                    <a:pt x="120250" y="727850"/>
                  </a:cubicBezTo>
                  <a:cubicBezTo>
                    <a:pt x="118250" y="726707"/>
                    <a:pt x="114821" y="724135"/>
                    <a:pt x="113487" y="718992"/>
                  </a:cubicBezTo>
                  <a:lnTo>
                    <a:pt x="80912" y="598405"/>
                  </a:lnTo>
                  <a:cubicBezTo>
                    <a:pt x="78816" y="590690"/>
                    <a:pt x="83388" y="582689"/>
                    <a:pt x="91104" y="580593"/>
                  </a:cubicBezTo>
                  <a:lnTo>
                    <a:pt x="171018" y="559067"/>
                  </a:lnTo>
                  <a:cubicBezTo>
                    <a:pt x="171685" y="558876"/>
                    <a:pt x="172352" y="558496"/>
                    <a:pt x="173019" y="558305"/>
                  </a:cubicBezTo>
                  <a:cubicBezTo>
                    <a:pt x="174447" y="557829"/>
                    <a:pt x="175876" y="557352"/>
                    <a:pt x="177210" y="556686"/>
                  </a:cubicBezTo>
                  <a:cubicBezTo>
                    <a:pt x="178353" y="556210"/>
                    <a:pt x="179400" y="555638"/>
                    <a:pt x="180353" y="555067"/>
                  </a:cubicBezTo>
                  <a:cubicBezTo>
                    <a:pt x="181496" y="554400"/>
                    <a:pt x="182639" y="553733"/>
                    <a:pt x="183687" y="552971"/>
                  </a:cubicBezTo>
                  <a:cubicBezTo>
                    <a:pt x="184734" y="552209"/>
                    <a:pt x="185687" y="551447"/>
                    <a:pt x="186639" y="550590"/>
                  </a:cubicBezTo>
                  <a:cubicBezTo>
                    <a:pt x="187592" y="549733"/>
                    <a:pt x="188544" y="548875"/>
                    <a:pt x="189402" y="547923"/>
                  </a:cubicBezTo>
                  <a:cubicBezTo>
                    <a:pt x="190259" y="546970"/>
                    <a:pt x="191116" y="546113"/>
                    <a:pt x="191878" y="545065"/>
                  </a:cubicBezTo>
                  <a:cubicBezTo>
                    <a:pt x="192735" y="544018"/>
                    <a:pt x="193402" y="542970"/>
                    <a:pt x="194164" y="541827"/>
                  </a:cubicBezTo>
                  <a:cubicBezTo>
                    <a:pt x="194831" y="540779"/>
                    <a:pt x="195402" y="539826"/>
                    <a:pt x="195974" y="538684"/>
                  </a:cubicBezTo>
                  <a:cubicBezTo>
                    <a:pt x="196641" y="537445"/>
                    <a:pt x="197117" y="536302"/>
                    <a:pt x="197688" y="534969"/>
                  </a:cubicBezTo>
                  <a:cubicBezTo>
                    <a:pt x="198165" y="533826"/>
                    <a:pt x="198546" y="532683"/>
                    <a:pt x="198927" y="531540"/>
                  </a:cubicBezTo>
                  <a:cubicBezTo>
                    <a:pt x="199308" y="530301"/>
                    <a:pt x="199593" y="529063"/>
                    <a:pt x="199879" y="527730"/>
                  </a:cubicBezTo>
                  <a:cubicBezTo>
                    <a:pt x="200165" y="526396"/>
                    <a:pt x="200355" y="525063"/>
                    <a:pt x="200451" y="523729"/>
                  </a:cubicBezTo>
                  <a:cubicBezTo>
                    <a:pt x="200451" y="523158"/>
                    <a:pt x="200641" y="522586"/>
                    <a:pt x="200736" y="522015"/>
                  </a:cubicBezTo>
                  <a:cubicBezTo>
                    <a:pt x="201594" y="504108"/>
                    <a:pt x="203880" y="486486"/>
                    <a:pt x="207499" y="469722"/>
                  </a:cubicBezTo>
                  <a:cubicBezTo>
                    <a:pt x="207594" y="469151"/>
                    <a:pt x="207594" y="468580"/>
                    <a:pt x="207690" y="468008"/>
                  </a:cubicBezTo>
                  <a:cubicBezTo>
                    <a:pt x="207880" y="466579"/>
                    <a:pt x="208071" y="465246"/>
                    <a:pt x="208166" y="463817"/>
                  </a:cubicBezTo>
                  <a:cubicBezTo>
                    <a:pt x="208166" y="462484"/>
                    <a:pt x="208261" y="461245"/>
                    <a:pt x="208166" y="460007"/>
                  </a:cubicBezTo>
                  <a:cubicBezTo>
                    <a:pt x="208166" y="458769"/>
                    <a:pt x="207975" y="457435"/>
                    <a:pt x="207785" y="456197"/>
                  </a:cubicBezTo>
                  <a:cubicBezTo>
                    <a:pt x="207594" y="454863"/>
                    <a:pt x="207404" y="453530"/>
                    <a:pt x="207118" y="452197"/>
                  </a:cubicBezTo>
                  <a:cubicBezTo>
                    <a:pt x="206832" y="450958"/>
                    <a:pt x="206451" y="449815"/>
                    <a:pt x="206070" y="448672"/>
                  </a:cubicBezTo>
                  <a:cubicBezTo>
                    <a:pt x="205689" y="447434"/>
                    <a:pt x="205213" y="446196"/>
                    <a:pt x="204642" y="444958"/>
                  </a:cubicBezTo>
                  <a:cubicBezTo>
                    <a:pt x="204070" y="443814"/>
                    <a:pt x="203499" y="442672"/>
                    <a:pt x="202832" y="441529"/>
                  </a:cubicBezTo>
                  <a:cubicBezTo>
                    <a:pt x="202165" y="440481"/>
                    <a:pt x="201594" y="439338"/>
                    <a:pt x="200832" y="438290"/>
                  </a:cubicBezTo>
                  <a:cubicBezTo>
                    <a:pt x="200070" y="437242"/>
                    <a:pt x="199212" y="436194"/>
                    <a:pt x="198355" y="435147"/>
                  </a:cubicBezTo>
                  <a:cubicBezTo>
                    <a:pt x="197498" y="434194"/>
                    <a:pt x="196641" y="433242"/>
                    <a:pt x="195783" y="432289"/>
                  </a:cubicBezTo>
                  <a:cubicBezTo>
                    <a:pt x="194831" y="431432"/>
                    <a:pt x="193878" y="430575"/>
                    <a:pt x="192831" y="429813"/>
                  </a:cubicBezTo>
                  <a:cubicBezTo>
                    <a:pt x="191688" y="428955"/>
                    <a:pt x="190640" y="428098"/>
                    <a:pt x="189402" y="427336"/>
                  </a:cubicBezTo>
                  <a:cubicBezTo>
                    <a:pt x="188925" y="427051"/>
                    <a:pt x="188449" y="426574"/>
                    <a:pt x="187973" y="426288"/>
                  </a:cubicBezTo>
                  <a:lnTo>
                    <a:pt x="116345" y="385140"/>
                  </a:lnTo>
                  <a:cubicBezTo>
                    <a:pt x="111773" y="382569"/>
                    <a:pt x="110154" y="378473"/>
                    <a:pt x="109582" y="376377"/>
                  </a:cubicBezTo>
                  <a:cubicBezTo>
                    <a:pt x="109011" y="374187"/>
                    <a:pt x="108439" y="369901"/>
                    <a:pt x="111011" y="365329"/>
                  </a:cubicBezTo>
                  <a:lnTo>
                    <a:pt x="173209" y="257029"/>
                  </a:lnTo>
                  <a:cubicBezTo>
                    <a:pt x="175781" y="252457"/>
                    <a:pt x="179877" y="250838"/>
                    <a:pt x="182067" y="250267"/>
                  </a:cubicBezTo>
                  <a:cubicBezTo>
                    <a:pt x="184163" y="249695"/>
                    <a:pt x="188449" y="249123"/>
                    <a:pt x="193116" y="251695"/>
                  </a:cubicBezTo>
                  <a:lnTo>
                    <a:pt x="265125" y="293034"/>
                  </a:lnTo>
                  <a:cubicBezTo>
                    <a:pt x="265792" y="293415"/>
                    <a:pt x="266459" y="293605"/>
                    <a:pt x="267221" y="293986"/>
                  </a:cubicBezTo>
                  <a:cubicBezTo>
                    <a:pt x="268459" y="294558"/>
                    <a:pt x="269697" y="295129"/>
                    <a:pt x="270936" y="295701"/>
                  </a:cubicBezTo>
                  <a:cubicBezTo>
                    <a:pt x="272269" y="296272"/>
                    <a:pt x="273698" y="296653"/>
                    <a:pt x="275127" y="297034"/>
                  </a:cubicBezTo>
                  <a:cubicBezTo>
                    <a:pt x="276270" y="297320"/>
                    <a:pt x="277413" y="297606"/>
                    <a:pt x="278556" y="297796"/>
                  </a:cubicBezTo>
                  <a:cubicBezTo>
                    <a:pt x="280080" y="298082"/>
                    <a:pt x="281604" y="298177"/>
                    <a:pt x="283223" y="298272"/>
                  </a:cubicBezTo>
                  <a:cubicBezTo>
                    <a:pt x="283890" y="298272"/>
                    <a:pt x="284556" y="298463"/>
                    <a:pt x="285318" y="298463"/>
                  </a:cubicBezTo>
                  <a:cubicBezTo>
                    <a:pt x="285795" y="298463"/>
                    <a:pt x="286271" y="298368"/>
                    <a:pt x="286652" y="298368"/>
                  </a:cubicBezTo>
                  <a:cubicBezTo>
                    <a:pt x="287890" y="298368"/>
                    <a:pt x="289033" y="298177"/>
                    <a:pt x="290272" y="298082"/>
                  </a:cubicBezTo>
                  <a:cubicBezTo>
                    <a:pt x="291605" y="297892"/>
                    <a:pt x="292843" y="297701"/>
                    <a:pt x="294177" y="297415"/>
                  </a:cubicBezTo>
                  <a:cubicBezTo>
                    <a:pt x="295320" y="297130"/>
                    <a:pt x="296463" y="296844"/>
                    <a:pt x="297510" y="296463"/>
                  </a:cubicBezTo>
                  <a:cubicBezTo>
                    <a:pt x="298749" y="296082"/>
                    <a:pt x="300082" y="295605"/>
                    <a:pt x="301320" y="295034"/>
                  </a:cubicBezTo>
                  <a:cubicBezTo>
                    <a:pt x="302463" y="294558"/>
                    <a:pt x="303511" y="293986"/>
                    <a:pt x="304559" y="293415"/>
                  </a:cubicBezTo>
                  <a:cubicBezTo>
                    <a:pt x="305702" y="292843"/>
                    <a:pt x="306750" y="292176"/>
                    <a:pt x="307797" y="291414"/>
                  </a:cubicBezTo>
                  <a:cubicBezTo>
                    <a:pt x="308940" y="290652"/>
                    <a:pt x="309988" y="289890"/>
                    <a:pt x="311036" y="289033"/>
                  </a:cubicBezTo>
                  <a:cubicBezTo>
                    <a:pt x="311512" y="288652"/>
                    <a:pt x="311988" y="288367"/>
                    <a:pt x="312369" y="287985"/>
                  </a:cubicBezTo>
                  <a:cubicBezTo>
                    <a:pt x="325133" y="276365"/>
                    <a:pt x="339135" y="265506"/>
                    <a:pt x="354089" y="255791"/>
                  </a:cubicBezTo>
                  <a:cubicBezTo>
                    <a:pt x="354565" y="255505"/>
                    <a:pt x="354851" y="255124"/>
                    <a:pt x="355327" y="254838"/>
                  </a:cubicBezTo>
                  <a:cubicBezTo>
                    <a:pt x="356565" y="253981"/>
                    <a:pt x="357708" y="253029"/>
                    <a:pt x="358851" y="251981"/>
                  </a:cubicBezTo>
                  <a:cubicBezTo>
                    <a:pt x="359709" y="251219"/>
                    <a:pt x="360661" y="250362"/>
                    <a:pt x="361423" y="249505"/>
                  </a:cubicBezTo>
                  <a:cubicBezTo>
                    <a:pt x="362376" y="248552"/>
                    <a:pt x="363138" y="247504"/>
                    <a:pt x="363995" y="246456"/>
                  </a:cubicBezTo>
                  <a:cubicBezTo>
                    <a:pt x="364757" y="245409"/>
                    <a:pt x="365519" y="244361"/>
                    <a:pt x="366281" y="243313"/>
                  </a:cubicBezTo>
                  <a:cubicBezTo>
                    <a:pt x="366948" y="242265"/>
                    <a:pt x="367519" y="241122"/>
                    <a:pt x="368091" y="239980"/>
                  </a:cubicBezTo>
                  <a:cubicBezTo>
                    <a:pt x="368662" y="238836"/>
                    <a:pt x="369234" y="237598"/>
                    <a:pt x="369710" y="236455"/>
                  </a:cubicBezTo>
                  <a:cubicBezTo>
                    <a:pt x="370186" y="235217"/>
                    <a:pt x="370472" y="234074"/>
                    <a:pt x="370853" y="232836"/>
                  </a:cubicBezTo>
                  <a:cubicBezTo>
                    <a:pt x="371234" y="231597"/>
                    <a:pt x="371520" y="230359"/>
                    <a:pt x="371710" y="229121"/>
                  </a:cubicBezTo>
                  <a:cubicBezTo>
                    <a:pt x="371901" y="227883"/>
                    <a:pt x="371996" y="226644"/>
                    <a:pt x="372186" y="225311"/>
                  </a:cubicBezTo>
                  <a:cubicBezTo>
                    <a:pt x="372282" y="223977"/>
                    <a:pt x="372377" y="222644"/>
                    <a:pt x="372377" y="221215"/>
                  </a:cubicBezTo>
                  <a:cubicBezTo>
                    <a:pt x="372377" y="220072"/>
                    <a:pt x="372186" y="218834"/>
                    <a:pt x="372091" y="217691"/>
                  </a:cubicBezTo>
                  <a:cubicBezTo>
                    <a:pt x="371901" y="216167"/>
                    <a:pt x="371710" y="214738"/>
                    <a:pt x="371329" y="213214"/>
                  </a:cubicBezTo>
                  <a:cubicBezTo>
                    <a:pt x="371234" y="212738"/>
                    <a:pt x="371234" y="212167"/>
                    <a:pt x="371043" y="211690"/>
                  </a:cubicBezTo>
                  <a:lnTo>
                    <a:pt x="349422" y="131585"/>
                  </a:lnTo>
                  <a:cubicBezTo>
                    <a:pt x="347326" y="123870"/>
                    <a:pt x="351898" y="115869"/>
                    <a:pt x="359709" y="113773"/>
                  </a:cubicBezTo>
                  <a:lnTo>
                    <a:pt x="480200" y="81198"/>
                  </a:lnTo>
                  <a:cubicBezTo>
                    <a:pt x="487915" y="79197"/>
                    <a:pt x="495916" y="83674"/>
                    <a:pt x="498012" y="91389"/>
                  </a:cubicBezTo>
                  <a:lnTo>
                    <a:pt x="519729" y="171971"/>
                  </a:lnTo>
                  <a:cubicBezTo>
                    <a:pt x="519919" y="172542"/>
                    <a:pt x="520205" y="173019"/>
                    <a:pt x="520395" y="173590"/>
                  </a:cubicBezTo>
                  <a:cubicBezTo>
                    <a:pt x="520872" y="174924"/>
                    <a:pt x="521348" y="176257"/>
                    <a:pt x="521919" y="177591"/>
                  </a:cubicBezTo>
                  <a:cubicBezTo>
                    <a:pt x="522396" y="178734"/>
                    <a:pt x="522967" y="179972"/>
                    <a:pt x="523634" y="181020"/>
                  </a:cubicBezTo>
                  <a:cubicBezTo>
                    <a:pt x="524205" y="182163"/>
                    <a:pt x="524872" y="183115"/>
                    <a:pt x="525634" y="184163"/>
                  </a:cubicBezTo>
                  <a:cubicBezTo>
                    <a:pt x="526396" y="185306"/>
                    <a:pt x="527253" y="186449"/>
                    <a:pt x="528111" y="187497"/>
                  </a:cubicBezTo>
                  <a:cubicBezTo>
                    <a:pt x="528873" y="188354"/>
                    <a:pt x="529635" y="189211"/>
                    <a:pt x="530492" y="189973"/>
                  </a:cubicBezTo>
                  <a:cubicBezTo>
                    <a:pt x="531540" y="190926"/>
                    <a:pt x="532492" y="191974"/>
                    <a:pt x="533635" y="192831"/>
                  </a:cubicBezTo>
                  <a:cubicBezTo>
                    <a:pt x="534588" y="193593"/>
                    <a:pt x="535540" y="194164"/>
                    <a:pt x="536493" y="194831"/>
                  </a:cubicBezTo>
                  <a:cubicBezTo>
                    <a:pt x="537636" y="195593"/>
                    <a:pt x="538874" y="196355"/>
                    <a:pt x="540112" y="197022"/>
                  </a:cubicBezTo>
                  <a:cubicBezTo>
                    <a:pt x="541160" y="197593"/>
                    <a:pt x="542208" y="198069"/>
                    <a:pt x="543351" y="198451"/>
                  </a:cubicBezTo>
                  <a:cubicBezTo>
                    <a:pt x="544684" y="199022"/>
                    <a:pt x="546018" y="199498"/>
                    <a:pt x="547447" y="199879"/>
                  </a:cubicBezTo>
                  <a:cubicBezTo>
                    <a:pt x="548494" y="200165"/>
                    <a:pt x="549637" y="200451"/>
                    <a:pt x="550685" y="200641"/>
                  </a:cubicBezTo>
                  <a:cubicBezTo>
                    <a:pt x="552209" y="200927"/>
                    <a:pt x="553733" y="201213"/>
                    <a:pt x="555352" y="201308"/>
                  </a:cubicBezTo>
                  <a:cubicBezTo>
                    <a:pt x="555924" y="201308"/>
                    <a:pt x="556400" y="201498"/>
                    <a:pt x="556972" y="201498"/>
                  </a:cubicBezTo>
                  <a:cubicBezTo>
                    <a:pt x="573545" y="202165"/>
                    <a:pt x="590976" y="204451"/>
                    <a:pt x="608692" y="208261"/>
                  </a:cubicBezTo>
                  <a:cubicBezTo>
                    <a:pt x="609264" y="208356"/>
                    <a:pt x="609740" y="208261"/>
                    <a:pt x="610311" y="208452"/>
                  </a:cubicBezTo>
                  <a:cubicBezTo>
                    <a:pt x="611835" y="208738"/>
                    <a:pt x="613360" y="208833"/>
                    <a:pt x="614979" y="208928"/>
                  </a:cubicBezTo>
                  <a:cubicBezTo>
                    <a:pt x="615741" y="208928"/>
                    <a:pt x="616407" y="209118"/>
                    <a:pt x="617169" y="209118"/>
                  </a:cubicBezTo>
                  <a:cubicBezTo>
                    <a:pt x="617741" y="209118"/>
                    <a:pt x="618217" y="209023"/>
                    <a:pt x="618789" y="209023"/>
                  </a:cubicBezTo>
                  <a:cubicBezTo>
                    <a:pt x="619741" y="209023"/>
                    <a:pt x="620694" y="208928"/>
                    <a:pt x="621741" y="208738"/>
                  </a:cubicBezTo>
                  <a:cubicBezTo>
                    <a:pt x="623265" y="208547"/>
                    <a:pt x="624694" y="208356"/>
                    <a:pt x="626123" y="207976"/>
                  </a:cubicBezTo>
                  <a:cubicBezTo>
                    <a:pt x="627075" y="207785"/>
                    <a:pt x="628028" y="207499"/>
                    <a:pt x="628885" y="207213"/>
                  </a:cubicBezTo>
                  <a:cubicBezTo>
                    <a:pt x="630314" y="206737"/>
                    <a:pt x="631647" y="206261"/>
                    <a:pt x="632981" y="205689"/>
                  </a:cubicBezTo>
                  <a:cubicBezTo>
                    <a:pt x="633933" y="205309"/>
                    <a:pt x="634791" y="204927"/>
                    <a:pt x="635743" y="204451"/>
                  </a:cubicBezTo>
                  <a:cubicBezTo>
                    <a:pt x="637077" y="203784"/>
                    <a:pt x="638315" y="202927"/>
                    <a:pt x="639553" y="202165"/>
                  </a:cubicBezTo>
                  <a:cubicBezTo>
                    <a:pt x="640315" y="201594"/>
                    <a:pt x="641172" y="201117"/>
                    <a:pt x="641935" y="200546"/>
                  </a:cubicBezTo>
                  <a:cubicBezTo>
                    <a:pt x="643839" y="199022"/>
                    <a:pt x="645649" y="197403"/>
                    <a:pt x="647173" y="195688"/>
                  </a:cubicBezTo>
                  <a:cubicBezTo>
                    <a:pt x="647364" y="195403"/>
                    <a:pt x="647554" y="195117"/>
                    <a:pt x="647840" y="194831"/>
                  </a:cubicBezTo>
                  <a:cubicBezTo>
                    <a:pt x="649269" y="193212"/>
                    <a:pt x="650507" y="191402"/>
                    <a:pt x="651650" y="189497"/>
                  </a:cubicBezTo>
                  <a:cubicBezTo>
                    <a:pt x="651745" y="189307"/>
                    <a:pt x="651936" y="189116"/>
                    <a:pt x="652031" y="188926"/>
                  </a:cubicBezTo>
                  <a:lnTo>
                    <a:pt x="693655" y="116535"/>
                  </a:lnTo>
                  <a:cubicBezTo>
                    <a:pt x="696227" y="111963"/>
                    <a:pt x="700323" y="110344"/>
                    <a:pt x="702418" y="109773"/>
                  </a:cubicBezTo>
                  <a:cubicBezTo>
                    <a:pt x="704609" y="109201"/>
                    <a:pt x="708990" y="108630"/>
                    <a:pt x="713467" y="111201"/>
                  </a:cubicBezTo>
                  <a:lnTo>
                    <a:pt x="821766" y="173400"/>
                  </a:lnTo>
                  <a:cubicBezTo>
                    <a:pt x="826339" y="175972"/>
                    <a:pt x="827958" y="180067"/>
                    <a:pt x="828529" y="182163"/>
                  </a:cubicBezTo>
                  <a:cubicBezTo>
                    <a:pt x="829101" y="184353"/>
                    <a:pt x="829672" y="188640"/>
                    <a:pt x="827100" y="193212"/>
                  </a:cubicBezTo>
                  <a:lnTo>
                    <a:pt x="785381" y="265697"/>
                  </a:lnTo>
                  <a:cubicBezTo>
                    <a:pt x="785095" y="266173"/>
                    <a:pt x="785000" y="266745"/>
                    <a:pt x="784714" y="267221"/>
                  </a:cubicBezTo>
                  <a:cubicBezTo>
                    <a:pt x="784047" y="268555"/>
                    <a:pt x="783476" y="269793"/>
                    <a:pt x="783000" y="271126"/>
                  </a:cubicBezTo>
                  <a:cubicBezTo>
                    <a:pt x="782523" y="272269"/>
                    <a:pt x="782143" y="273508"/>
                    <a:pt x="781761" y="274651"/>
                  </a:cubicBezTo>
                  <a:cubicBezTo>
                    <a:pt x="781381" y="275889"/>
                    <a:pt x="781095" y="277222"/>
                    <a:pt x="780904" y="278460"/>
                  </a:cubicBezTo>
                  <a:cubicBezTo>
                    <a:pt x="780714" y="279794"/>
                    <a:pt x="780428" y="281032"/>
                    <a:pt x="780333" y="282366"/>
                  </a:cubicBezTo>
                  <a:cubicBezTo>
                    <a:pt x="780237" y="283604"/>
                    <a:pt x="780237" y="284842"/>
                    <a:pt x="780333" y="286176"/>
                  </a:cubicBezTo>
                  <a:cubicBezTo>
                    <a:pt x="780333" y="287509"/>
                    <a:pt x="780333" y="288747"/>
                    <a:pt x="780523" y="290081"/>
                  </a:cubicBezTo>
                  <a:cubicBezTo>
                    <a:pt x="780618" y="291414"/>
                    <a:pt x="780904" y="292653"/>
                    <a:pt x="781190" y="293891"/>
                  </a:cubicBezTo>
                  <a:cubicBezTo>
                    <a:pt x="781476" y="295129"/>
                    <a:pt x="781761" y="296368"/>
                    <a:pt x="782143" y="297606"/>
                  </a:cubicBezTo>
                  <a:cubicBezTo>
                    <a:pt x="782523" y="298844"/>
                    <a:pt x="783000" y="300082"/>
                    <a:pt x="783476" y="301225"/>
                  </a:cubicBezTo>
                  <a:cubicBezTo>
                    <a:pt x="783952" y="302463"/>
                    <a:pt x="784524" y="303606"/>
                    <a:pt x="785190" y="304845"/>
                  </a:cubicBezTo>
                  <a:cubicBezTo>
                    <a:pt x="785762" y="305893"/>
                    <a:pt x="786429" y="306940"/>
                    <a:pt x="787095" y="307988"/>
                  </a:cubicBezTo>
                  <a:cubicBezTo>
                    <a:pt x="787857" y="309226"/>
                    <a:pt x="788715" y="310369"/>
                    <a:pt x="789667" y="311512"/>
                  </a:cubicBezTo>
                  <a:cubicBezTo>
                    <a:pt x="790048" y="311893"/>
                    <a:pt x="790239" y="312465"/>
                    <a:pt x="790620" y="312846"/>
                  </a:cubicBezTo>
                  <a:cubicBezTo>
                    <a:pt x="802526" y="325895"/>
                    <a:pt x="813194" y="339801"/>
                    <a:pt x="822338" y="353994"/>
                  </a:cubicBezTo>
                  <a:cubicBezTo>
                    <a:pt x="822528" y="354375"/>
                    <a:pt x="822910" y="354565"/>
                    <a:pt x="823100" y="354946"/>
                  </a:cubicBezTo>
                  <a:cubicBezTo>
                    <a:pt x="824624" y="357137"/>
                    <a:pt x="826339" y="359137"/>
                    <a:pt x="828148" y="360947"/>
                  </a:cubicBezTo>
                  <a:cubicBezTo>
                    <a:pt x="828529" y="361328"/>
                    <a:pt x="828815" y="361709"/>
                    <a:pt x="829196" y="362090"/>
                  </a:cubicBezTo>
                  <a:cubicBezTo>
                    <a:pt x="831482" y="364185"/>
                    <a:pt x="834054" y="365900"/>
                    <a:pt x="836721" y="367424"/>
                  </a:cubicBezTo>
                  <a:cubicBezTo>
                    <a:pt x="837197" y="367710"/>
                    <a:pt x="837768" y="367900"/>
                    <a:pt x="838340" y="368186"/>
                  </a:cubicBezTo>
                  <a:cubicBezTo>
                    <a:pt x="840531" y="369329"/>
                    <a:pt x="842817" y="370186"/>
                    <a:pt x="845198" y="370853"/>
                  </a:cubicBezTo>
                  <a:cubicBezTo>
                    <a:pt x="845960" y="371043"/>
                    <a:pt x="846817" y="371234"/>
                    <a:pt x="847579" y="371425"/>
                  </a:cubicBezTo>
                  <a:cubicBezTo>
                    <a:pt x="849770" y="371901"/>
                    <a:pt x="852056" y="372186"/>
                    <a:pt x="854342" y="372282"/>
                  </a:cubicBezTo>
                  <a:cubicBezTo>
                    <a:pt x="854914" y="372282"/>
                    <a:pt x="855390" y="372472"/>
                    <a:pt x="855961" y="372472"/>
                  </a:cubicBezTo>
                  <a:cubicBezTo>
                    <a:pt x="856247" y="372472"/>
                    <a:pt x="856533" y="372377"/>
                    <a:pt x="856723" y="372377"/>
                  </a:cubicBezTo>
                  <a:cubicBezTo>
                    <a:pt x="859962" y="372377"/>
                    <a:pt x="863105" y="371996"/>
                    <a:pt x="866343" y="371139"/>
                  </a:cubicBezTo>
                  <a:lnTo>
                    <a:pt x="867010" y="370948"/>
                  </a:lnTo>
                  <a:cubicBezTo>
                    <a:pt x="867010" y="370948"/>
                    <a:pt x="867010" y="370948"/>
                    <a:pt x="867010" y="370948"/>
                  </a:cubicBezTo>
                  <a:lnTo>
                    <a:pt x="947020" y="349326"/>
                  </a:lnTo>
                  <a:cubicBezTo>
                    <a:pt x="952164" y="347993"/>
                    <a:pt x="956164" y="349612"/>
                    <a:pt x="958069" y="350755"/>
                  </a:cubicBezTo>
                  <a:cubicBezTo>
                    <a:pt x="960069" y="351898"/>
                    <a:pt x="963498" y="354470"/>
                    <a:pt x="964832" y="359613"/>
                  </a:cubicBezTo>
                  <a:lnTo>
                    <a:pt x="997407" y="480295"/>
                  </a:lnTo>
                  <a:cubicBezTo>
                    <a:pt x="998741" y="485343"/>
                    <a:pt x="997122" y="489344"/>
                    <a:pt x="995979" y="491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3"/>
            <p:cNvSpPr/>
            <p:nvPr/>
          </p:nvSpPr>
          <p:spPr>
            <a:xfrm>
              <a:off x="5927325" y="2646997"/>
              <a:ext cx="385163" cy="385095"/>
            </a:xfrm>
            <a:custGeom>
              <a:avLst/>
              <a:gdLst/>
              <a:ahLst/>
              <a:cxnLst/>
              <a:rect l="l" t="t" r="r" b="b"/>
              <a:pathLst>
                <a:path w="385163" h="385095" extrusionOk="0">
                  <a:moveTo>
                    <a:pt x="192487" y="385096"/>
                  </a:moveTo>
                  <a:cubicBezTo>
                    <a:pt x="209441" y="385096"/>
                    <a:pt x="226300" y="382810"/>
                    <a:pt x="242779" y="378428"/>
                  </a:cubicBezTo>
                  <a:cubicBezTo>
                    <a:pt x="292404" y="364998"/>
                    <a:pt x="333838" y="333089"/>
                    <a:pt x="359460" y="288512"/>
                  </a:cubicBezTo>
                  <a:cubicBezTo>
                    <a:pt x="385082" y="243935"/>
                    <a:pt x="391845" y="192024"/>
                    <a:pt x="378415" y="142399"/>
                  </a:cubicBezTo>
                  <a:cubicBezTo>
                    <a:pt x="355840" y="58579"/>
                    <a:pt x="279450" y="0"/>
                    <a:pt x="192677" y="0"/>
                  </a:cubicBezTo>
                  <a:cubicBezTo>
                    <a:pt x="175723" y="0"/>
                    <a:pt x="158863" y="2286"/>
                    <a:pt x="142385" y="6667"/>
                  </a:cubicBezTo>
                  <a:cubicBezTo>
                    <a:pt x="92760" y="20098"/>
                    <a:pt x="51326" y="52006"/>
                    <a:pt x="25704" y="96583"/>
                  </a:cubicBezTo>
                  <a:cubicBezTo>
                    <a:pt x="82" y="141161"/>
                    <a:pt x="-6681" y="193072"/>
                    <a:pt x="6749" y="242697"/>
                  </a:cubicBezTo>
                  <a:cubicBezTo>
                    <a:pt x="29419" y="326517"/>
                    <a:pt x="105714" y="385096"/>
                    <a:pt x="192487" y="385096"/>
                  </a:cubicBezTo>
                  <a:close/>
                  <a:moveTo>
                    <a:pt x="95427" y="136684"/>
                  </a:moveTo>
                  <a:cubicBezTo>
                    <a:pt x="110381" y="110776"/>
                    <a:pt x="134479" y="92202"/>
                    <a:pt x="163340" y="84391"/>
                  </a:cubicBezTo>
                  <a:cubicBezTo>
                    <a:pt x="172960" y="81820"/>
                    <a:pt x="182771" y="80486"/>
                    <a:pt x="192677" y="80486"/>
                  </a:cubicBezTo>
                  <a:cubicBezTo>
                    <a:pt x="243160" y="80486"/>
                    <a:pt x="287546" y="114586"/>
                    <a:pt x="300691" y="163354"/>
                  </a:cubicBezTo>
                  <a:cubicBezTo>
                    <a:pt x="308501" y="192215"/>
                    <a:pt x="304596" y="222409"/>
                    <a:pt x="289642" y="248412"/>
                  </a:cubicBezTo>
                  <a:cubicBezTo>
                    <a:pt x="274687" y="274320"/>
                    <a:pt x="250589" y="292894"/>
                    <a:pt x="221728" y="300704"/>
                  </a:cubicBezTo>
                  <a:cubicBezTo>
                    <a:pt x="212108" y="303276"/>
                    <a:pt x="202297" y="304609"/>
                    <a:pt x="192391" y="304609"/>
                  </a:cubicBezTo>
                  <a:cubicBezTo>
                    <a:pt x="141909" y="304609"/>
                    <a:pt x="97522" y="270510"/>
                    <a:pt x="84283" y="221742"/>
                  </a:cubicBezTo>
                  <a:cubicBezTo>
                    <a:pt x="76472" y="192881"/>
                    <a:pt x="80377" y="162687"/>
                    <a:pt x="95332" y="1366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3"/>
            <p:cNvSpPr/>
            <p:nvPr/>
          </p:nvSpPr>
          <p:spPr>
            <a:xfrm>
              <a:off x="5580176" y="2299828"/>
              <a:ext cx="1078924" cy="1078974"/>
            </a:xfrm>
            <a:custGeom>
              <a:avLst/>
              <a:gdLst/>
              <a:ahLst/>
              <a:cxnLst/>
              <a:rect l="l" t="t" r="r" b="b"/>
              <a:pathLst>
                <a:path w="1078924" h="1078974" extrusionOk="0">
                  <a:moveTo>
                    <a:pt x="35859" y="740360"/>
                  </a:moveTo>
                  <a:cubicBezTo>
                    <a:pt x="47289" y="782651"/>
                    <a:pt x="85674" y="810655"/>
                    <a:pt x="127584" y="810655"/>
                  </a:cubicBezTo>
                  <a:cubicBezTo>
                    <a:pt x="135776" y="810655"/>
                    <a:pt x="144063" y="809607"/>
                    <a:pt x="152349" y="807321"/>
                  </a:cubicBezTo>
                  <a:lnTo>
                    <a:pt x="205880" y="792843"/>
                  </a:lnTo>
                  <a:cubicBezTo>
                    <a:pt x="207023" y="794367"/>
                    <a:pt x="208261" y="795986"/>
                    <a:pt x="209499" y="797510"/>
                  </a:cubicBezTo>
                  <a:lnTo>
                    <a:pt x="181782" y="845707"/>
                  </a:lnTo>
                  <a:cubicBezTo>
                    <a:pt x="169113" y="867710"/>
                    <a:pt x="165875" y="893332"/>
                    <a:pt x="172447" y="917811"/>
                  </a:cubicBezTo>
                  <a:cubicBezTo>
                    <a:pt x="179019" y="942290"/>
                    <a:pt x="194831" y="962769"/>
                    <a:pt x="216834" y="975437"/>
                  </a:cubicBezTo>
                  <a:lnTo>
                    <a:pt x="325038" y="1037636"/>
                  </a:lnTo>
                  <a:cubicBezTo>
                    <a:pt x="339611" y="1046018"/>
                    <a:pt x="355803" y="1050304"/>
                    <a:pt x="372282" y="1050304"/>
                  </a:cubicBezTo>
                  <a:cubicBezTo>
                    <a:pt x="380569" y="1050304"/>
                    <a:pt x="388950" y="1049161"/>
                    <a:pt x="397237" y="1046970"/>
                  </a:cubicBezTo>
                  <a:cubicBezTo>
                    <a:pt x="421717" y="1040398"/>
                    <a:pt x="442195" y="1024586"/>
                    <a:pt x="454863" y="1002584"/>
                  </a:cubicBezTo>
                  <a:lnTo>
                    <a:pt x="482486" y="954578"/>
                  </a:lnTo>
                  <a:cubicBezTo>
                    <a:pt x="484486" y="954863"/>
                    <a:pt x="486486" y="955149"/>
                    <a:pt x="488582" y="955435"/>
                  </a:cubicBezTo>
                  <a:lnTo>
                    <a:pt x="502965" y="1008680"/>
                  </a:lnTo>
                  <a:cubicBezTo>
                    <a:pt x="509537" y="1033159"/>
                    <a:pt x="525348" y="1053638"/>
                    <a:pt x="547351" y="1066306"/>
                  </a:cubicBezTo>
                  <a:cubicBezTo>
                    <a:pt x="561924" y="1074688"/>
                    <a:pt x="578117" y="1078974"/>
                    <a:pt x="594500" y="1078974"/>
                  </a:cubicBezTo>
                  <a:cubicBezTo>
                    <a:pt x="602787" y="1078974"/>
                    <a:pt x="611169" y="1077831"/>
                    <a:pt x="619455" y="1075640"/>
                  </a:cubicBezTo>
                  <a:lnTo>
                    <a:pt x="739947" y="1043065"/>
                  </a:lnTo>
                  <a:cubicBezTo>
                    <a:pt x="790524" y="1029444"/>
                    <a:pt x="820528" y="977152"/>
                    <a:pt x="806907" y="926574"/>
                  </a:cubicBezTo>
                  <a:lnTo>
                    <a:pt x="792620" y="873615"/>
                  </a:lnTo>
                  <a:cubicBezTo>
                    <a:pt x="794335" y="872282"/>
                    <a:pt x="796049" y="871043"/>
                    <a:pt x="797764" y="869710"/>
                  </a:cubicBezTo>
                  <a:lnTo>
                    <a:pt x="845389" y="897047"/>
                  </a:lnTo>
                  <a:cubicBezTo>
                    <a:pt x="859962" y="905429"/>
                    <a:pt x="876154" y="909715"/>
                    <a:pt x="892632" y="909715"/>
                  </a:cubicBezTo>
                  <a:cubicBezTo>
                    <a:pt x="900919" y="909715"/>
                    <a:pt x="909301" y="908572"/>
                    <a:pt x="917588" y="906381"/>
                  </a:cubicBezTo>
                  <a:cubicBezTo>
                    <a:pt x="942067" y="899809"/>
                    <a:pt x="962546" y="883997"/>
                    <a:pt x="975119" y="861995"/>
                  </a:cubicBezTo>
                  <a:lnTo>
                    <a:pt x="1037412" y="753695"/>
                  </a:lnTo>
                  <a:cubicBezTo>
                    <a:pt x="1063511" y="708261"/>
                    <a:pt x="1047795" y="650063"/>
                    <a:pt x="1002361" y="623965"/>
                  </a:cubicBezTo>
                  <a:lnTo>
                    <a:pt x="955021" y="596723"/>
                  </a:lnTo>
                  <a:cubicBezTo>
                    <a:pt x="955307" y="594533"/>
                    <a:pt x="955688" y="592247"/>
                    <a:pt x="955974" y="590056"/>
                  </a:cubicBezTo>
                  <a:lnTo>
                    <a:pt x="1008647" y="575864"/>
                  </a:lnTo>
                  <a:cubicBezTo>
                    <a:pt x="1033126" y="569291"/>
                    <a:pt x="1053605" y="553480"/>
                    <a:pt x="1066273" y="531477"/>
                  </a:cubicBezTo>
                  <a:cubicBezTo>
                    <a:pt x="1078941" y="509474"/>
                    <a:pt x="1082180" y="483852"/>
                    <a:pt x="1075608" y="459373"/>
                  </a:cubicBezTo>
                  <a:lnTo>
                    <a:pt x="1043032" y="338691"/>
                  </a:lnTo>
                  <a:cubicBezTo>
                    <a:pt x="1029316" y="288113"/>
                    <a:pt x="977310" y="258014"/>
                    <a:pt x="926541" y="271730"/>
                  </a:cubicBezTo>
                  <a:lnTo>
                    <a:pt x="873773" y="286018"/>
                  </a:lnTo>
                  <a:cubicBezTo>
                    <a:pt x="872440" y="284303"/>
                    <a:pt x="871106" y="282494"/>
                    <a:pt x="869773" y="280779"/>
                  </a:cubicBezTo>
                  <a:lnTo>
                    <a:pt x="896919" y="233440"/>
                  </a:lnTo>
                  <a:cubicBezTo>
                    <a:pt x="923017" y="188006"/>
                    <a:pt x="907301" y="129808"/>
                    <a:pt x="861867" y="103709"/>
                  </a:cubicBezTo>
                  <a:lnTo>
                    <a:pt x="753568" y="41511"/>
                  </a:lnTo>
                  <a:cubicBezTo>
                    <a:pt x="731565" y="28843"/>
                    <a:pt x="705943" y="25604"/>
                    <a:pt x="681463" y="32177"/>
                  </a:cubicBezTo>
                  <a:cubicBezTo>
                    <a:pt x="656984" y="38844"/>
                    <a:pt x="636505" y="54560"/>
                    <a:pt x="623837" y="76563"/>
                  </a:cubicBezTo>
                  <a:lnTo>
                    <a:pt x="596405" y="124188"/>
                  </a:lnTo>
                  <a:cubicBezTo>
                    <a:pt x="594309" y="123902"/>
                    <a:pt x="592214" y="123617"/>
                    <a:pt x="590023" y="123426"/>
                  </a:cubicBezTo>
                  <a:lnTo>
                    <a:pt x="575736" y="70277"/>
                  </a:lnTo>
                  <a:cubicBezTo>
                    <a:pt x="562115" y="19699"/>
                    <a:pt x="509918" y="-10400"/>
                    <a:pt x="459245" y="3316"/>
                  </a:cubicBezTo>
                  <a:lnTo>
                    <a:pt x="338754" y="35891"/>
                  </a:lnTo>
                  <a:cubicBezTo>
                    <a:pt x="314274" y="42464"/>
                    <a:pt x="293796" y="58275"/>
                    <a:pt x="281127" y="80278"/>
                  </a:cubicBezTo>
                  <a:cubicBezTo>
                    <a:pt x="268459" y="102281"/>
                    <a:pt x="265125" y="127903"/>
                    <a:pt x="271793" y="152382"/>
                  </a:cubicBezTo>
                  <a:lnTo>
                    <a:pt x="286176" y="205817"/>
                  </a:lnTo>
                  <a:cubicBezTo>
                    <a:pt x="284556" y="207056"/>
                    <a:pt x="282937" y="208294"/>
                    <a:pt x="281318" y="209627"/>
                  </a:cubicBezTo>
                  <a:lnTo>
                    <a:pt x="233312" y="182005"/>
                  </a:lnTo>
                  <a:cubicBezTo>
                    <a:pt x="211309" y="169337"/>
                    <a:pt x="185687" y="166098"/>
                    <a:pt x="161208" y="172670"/>
                  </a:cubicBezTo>
                  <a:cubicBezTo>
                    <a:pt x="136728" y="179338"/>
                    <a:pt x="116250" y="195054"/>
                    <a:pt x="103581" y="217057"/>
                  </a:cubicBezTo>
                  <a:lnTo>
                    <a:pt x="41383" y="325356"/>
                  </a:lnTo>
                  <a:cubicBezTo>
                    <a:pt x="15285" y="370790"/>
                    <a:pt x="31001" y="428988"/>
                    <a:pt x="76435" y="455087"/>
                  </a:cubicBezTo>
                  <a:lnTo>
                    <a:pt x="124632" y="482804"/>
                  </a:lnTo>
                  <a:cubicBezTo>
                    <a:pt x="124346" y="484709"/>
                    <a:pt x="124060" y="486614"/>
                    <a:pt x="123870" y="488519"/>
                  </a:cubicBezTo>
                  <a:lnTo>
                    <a:pt x="70244" y="502997"/>
                  </a:lnTo>
                  <a:cubicBezTo>
                    <a:pt x="19666" y="516618"/>
                    <a:pt x="-10338" y="568910"/>
                    <a:pt x="3283" y="619488"/>
                  </a:cubicBezTo>
                  <a:lnTo>
                    <a:pt x="35859" y="740075"/>
                  </a:lnTo>
                  <a:close/>
                  <a:moveTo>
                    <a:pt x="91199" y="580912"/>
                  </a:moveTo>
                  <a:lnTo>
                    <a:pt x="171876" y="559100"/>
                  </a:lnTo>
                  <a:cubicBezTo>
                    <a:pt x="172542" y="558909"/>
                    <a:pt x="173209" y="558528"/>
                    <a:pt x="173876" y="558338"/>
                  </a:cubicBezTo>
                  <a:cubicBezTo>
                    <a:pt x="175305" y="557861"/>
                    <a:pt x="176733" y="557385"/>
                    <a:pt x="178067" y="556718"/>
                  </a:cubicBezTo>
                  <a:cubicBezTo>
                    <a:pt x="179210" y="556242"/>
                    <a:pt x="180162" y="555671"/>
                    <a:pt x="181210" y="555099"/>
                  </a:cubicBezTo>
                  <a:cubicBezTo>
                    <a:pt x="182353" y="554432"/>
                    <a:pt x="183496" y="553766"/>
                    <a:pt x="184639" y="552908"/>
                  </a:cubicBezTo>
                  <a:cubicBezTo>
                    <a:pt x="185687" y="552146"/>
                    <a:pt x="186639" y="551384"/>
                    <a:pt x="187592" y="550527"/>
                  </a:cubicBezTo>
                  <a:cubicBezTo>
                    <a:pt x="188544" y="549670"/>
                    <a:pt x="189497" y="548813"/>
                    <a:pt x="190354" y="547860"/>
                  </a:cubicBezTo>
                  <a:cubicBezTo>
                    <a:pt x="191211" y="547003"/>
                    <a:pt x="191973" y="546050"/>
                    <a:pt x="192735" y="545098"/>
                  </a:cubicBezTo>
                  <a:cubicBezTo>
                    <a:pt x="193593" y="544050"/>
                    <a:pt x="194355" y="543002"/>
                    <a:pt x="195021" y="541859"/>
                  </a:cubicBezTo>
                  <a:cubicBezTo>
                    <a:pt x="195688" y="540812"/>
                    <a:pt x="196260" y="539859"/>
                    <a:pt x="196831" y="538811"/>
                  </a:cubicBezTo>
                  <a:cubicBezTo>
                    <a:pt x="197498" y="537573"/>
                    <a:pt x="197974" y="536430"/>
                    <a:pt x="198546" y="535097"/>
                  </a:cubicBezTo>
                  <a:cubicBezTo>
                    <a:pt x="199022" y="533954"/>
                    <a:pt x="199403" y="532811"/>
                    <a:pt x="199784" y="531572"/>
                  </a:cubicBezTo>
                  <a:cubicBezTo>
                    <a:pt x="200165" y="530334"/>
                    <a:pt x="200451" y="529096"/>
                    <a:pt x="200641" y="527762"/>
                  </a:cubicBezTo>
                  <a:cubicBezTo>
                    <a:pt x="200927" y="526429"/>
                    <a:pt x="201117" y="525095"/>
                    <a:pt x="201213" y="523762"/>
                  </a:cubicBezTo>
                  <a:cubicBezTo>
                    <a:pt x="201213" y="523190"/>
                    <a:pt x="201403" y="522619"/>
                    <a:pt x="201498" y="521952"/>
                  </a:cubicBezTo>
                  <a:cubicBezTo>
                    <a:pt x="202260" y="505188"/>
                    <a:pt x="204451" y="487757"/>
                    <a:pt x="208166" y="470422"/>
                  </a:cubicBezTo>
                  <a:cubicBezTo>
                    <a:pt x="208261" y="469850"/>
                    <a:pt x="208166" y="469374"/>
                    <a:pt x="208356" y="468803"/>
                  </a:cubicBezTo>
                  <a:cubicBezTo>
                    <a:pt x="208642" y="467374"/>
                    <a:pt x="208737" y="465945"/>
                    <a:pt x="208833" y="464516"/>
                  </a:cubicBezTo>
                  <a:cubicBezTo>
                    <a:pt x="208833" y="463278"/>
                    <a:pt x="208928" y="462040"/>
                    <a:pt x="208833" y="460802"/>
                  </a:cubicBezTo>
                  <a:cubicBezTo>
                    <a:pt x="208833" y="459468"/>
                    <a:pt x="208642" y="458230"/>
                    <a:pt x="208452" y="456896"/>
                  </a:cubicBezTo>
                  <a:cubicBezTo>
                    <a:pt x="208261" y="455563"/>
                    <a:pt x="208071" y="454325"/>
                    <a:pt x="207785" y="452991"/>
                  </a:cubicBezTo>
                  <a:cubicBezTo>
                    <a:pt x="207499" y="451753"/>
                    <a:pt x="207118" y="450610"/>
                    <a:pt x="206737" y="449372"/>
                  </a:cubicBezTo>
                  <a:cubicBezTo>
                    <a:pt x="206356" y="448133"/>
                    <a:pt x="205880" y="446895"/>
                    <a:pt x="205404" y="445752"/>
                  </a:cubicBezTo>
                  <a:cubicBezTo>
                    <a:pt x="204832" y="444609"/>
                    <a:pt x="204261" y="443466"/>
                    <a:pt x="203594" y="442323"/>
                  </a:cubicBezTo>
                  <a:cubicBezTo>
                    <a:pt x="202927" y="441180"/>
                    <a:pt x="202356" y="440132"/>
                    <a:pt x="201594" y="439085"/>
                  </a:cubicBezTo>
                  <a:cubicBezTo>
                    <a:pt x="200832" y="438037"/>
                    <a:pt x="199974" y="436989"/>
                    <a:pt x="199212" y="436037"/>
                  </a:cubicBezTo>
                  <a:cubicBezTo>
                    <a:pt x="198355" y="434989"/>
                    <a:pt x="197498" y="434036"/>
                    <a:pt x="196546" y="433179"/>
                  </a:cubicBezTo>
                  <a:cubicBezTo>
                    <a:pt x="195688" y="432322"/>
                    <a:pt x="194736" y="431560"/>
                    <a:pt x="193688" y="430798"/>
                  </a:cubicBezTo>
                  <a:cubicBezTo>
                    <a:pt x="192545" y="429941"/>
                    <a:pt x="191402" y="429083"/>
                    <a:pt x="190164" y="428226"/>
                  </a:cubicBezTo>
                  <a:cubicBezTo>
                    <a:pt x="189687" y="427940"/>
                    <a:pt x="189306" y="427559"/>
                    <a:pt x="188830" y="427274"/>
                  </a:cubicBezTo>
                  <a:lnTo>
                    <a:pt x="116345" y="385554"/>
                  </a:lnTo>
                  <a:cubicBezTo>
                    <a:pt x="109392" y="381554"/>
                    <a:pt x="107010" y="372695"/>
                    <a:pt x="111011" y="365742"/>
                  </a:cubicBezTo>
                  <a:lnTo>
                    <a:pt x="173304" y="257443"/>
                  </a:lnTo>
                  <a:cubicBezTo>
                    <a:pt x="175876" y="252871"/>
                    <a:pt x="179972" y="251252"/>
                    <a:pt x="182067" y="250680"/>
                  </a:cubicBezTo>
                  <a:cubicBezTo>
                    <a:pt x="184163" y="250109"/>
                    <a:pt x="188544" y="249537"/>
                    <a:pt x="193116" y="252109"/>
                  </a:cubicBezTo>
                  <a:lnTo>
                    <a:pt x="265411" y="293733"/>
                  </a:lnTo>
                  <a:cubicBezTo>
                    <a:pt x="266078" y="294114"/>
                    <a:pt x="266840" y="294305"/>
                    <a:pt x="267507" y="294686"/>
                  </a:cubicBezTo>
                  <a:cubicBezTo>
                    <a:pt x="268745" y="295257"/>
                    <a:pt x="269983" y="295829"/>
                    <a:pt x="271221" y="296305"/>
                  </a:cubicBezTo>
                  <a:cubicBezTo>
                    <a:pt x="272555" y="296781"/>
                    <a:pt x="273984" y="297257"/>
                    <a:pt x="275317" y="297638"/>
                  </a:cubicBezTo>
                  <a:cubicBezTo>
                    <a:pt x="276460" y="297924"/>
                    <a:pt x="277603" y="298210"/>
                    <a:pt x="278842" y="298400"/>
                  </a:cubicBezTo>
                  <a:cubicBezTo>
                    <a:pt x="280365" y="298686"/>
                    <a:pt x="281889" y="298781"/>
                    <a:pt x="283413" y="298877"/>
                  </a:cubicBezTo>
                  <a:cubicBezTo>
                    <a:pt x="284080" y="298877"/>
                    <a:pt x="284747" y="299067"/>
                    <a:pt x="285509" y="299067"/>
                  </a:cubicBezTo>
                  <a:cubicBezTo>
                    <a:pt x="285985" y="299067"/>
                    <a:pt x="286461" y="298972"/>
                    <a:pt x="286938" y="298972"/>
                  </a:cubicBezTo>
                  <a:cubicBezTo>
                    <a:pt x="288176" y="298972"/>
                    <a:pt x="289319" y="298781"/>
                    <a:pt x="290557" y="298686"/>
                  </a:cubicBezTo>
                  <a:cubicBezTo>
                    <a:pt x="291891" y="298496"/>
                    <a:pt x="293129" y="298305"/>
                    <a:pt x="294367" y="298019"/>
                  </a:cubicBezTo>
                  <a:cubicBezTo>
                    <a:pt x="295510" y="297734"/>
                    <a:pt x="296653" y="297448"/>
                    <a:pt x="297796" y="297067"/>
                  </a:cubicBezTo>
                  <a:cubicBezTo>
                    <a:pt x="299034" y="296686"/>
                    <a:pt x="300273" y="296210"/>
                    <a:pt x="301511" y="295638"/>
                  </a:cubicBezTo>
                  <a:cubicBezTo>
                    <a:pt x="302654" y="295162"/>
                    <a:pt x="303702" y="294590"/>
                    <a:pt x="304845" y="294019"/>
                  </a:cubicBezTo>
                  <a:cubicBezTo>
                    <a:pt x="305892" y="293447"/>
                    <a:pt x="307035" y="292781"/>
                    <a:pt x="308083" y="292019"/>
                  </a:cubicBezTo>
                  <a:cubicBezTo>
                    <a:pt x="309226" y="291257"/>
                    <a:pt x="310274" y="290495"/>
                    <a:pt x="311322" y="289637"/>
                  </a:cubicBezTo>
                  <a:cubicBezTo>
                    <a:pt x="311703" y="289256"/>
                    <a:pt x="312179" y="289066"/>
                    <a:pt x="312655" y="288685"/>
                  </a:cubicBezTo>
                  <a:cubicBezTo>
                    <a:pt x="326085" y="276493"/>
                    <a:pt x="339992" y="265730"/>
                    <a:pt x="353994" y="256776"/>
                  </a:cubicBezTo>
                  <a:cubicBezTo>
                    <a:pt x="354470" y="256490"/>
                    <a:pt x="354851" y="256014"/>
                    <a:pt x="355423" y="255633"/>
                  </a:cubicBezTo>
                  <a:cubicBezTo>
                    <a:pt x="356661" y="254776"/>
                    <a:pt x="357708" y="253919"/>
                    <a:pt x="358851" y="252966"/>
                  </a:cubicBezTo>
                  <a:cubicBezTo>
                    <a:pt x="359804" y="252109"/>
                    <a:pt x="360661" y="251252"/>
                    <a:pt x="361519" y="250394"/>
                  </a:cubicBezTo>
                  <a:cubicBezTo>
                    <a:pt x="362376" y="249442"/>
                    <a:pt x="363233" y="248489"/>
                    <a:pt x="363995" y="247442"/>
                  </a:cubicBezTo>
                  <a:cubicBezTo>
                    <a:pt x="364852" y="246394"/>
                    <a:pt x="365614" y="245346"/>
                    <a:pt x="366281" y="244203"/>
                  </a:cubicBezTo>
                  <a:cubicBezTo>
                    <a:pt x="366948" y="243155"/>
                    <a:pt x="367519" y="242108"/>
                    <a:pt x="368091" y="240965"/>
                  </a:cubicBezTo>
                  <a:cubicBezTo>
                    <a:pt x="368662" y="239822"/>
                    <a:pt x="369234" y="238583"/>
                    <a:pt x="369710" y="237345"/>
                  </a:cubicBezTo>
                  <a:cubicBezTo>
                    <a:pt x="370186" y="236202"/>
                    <a:pt x="370567" y="234964"/>
                    <a:pt x="370853" y="233726"/>
                  </a:cubicBezTo>
                  <a:cubicBezTo>
                    <a:pt x="371234" y="232487"/>
                    <a:pt x="371520" y="231249"/>
                    <a:pt x="371710" y="229916"/>
                  </a:cubicBezTo>
                  <a:cubicBezTo>
                    <a:pt x="371901" y="228677"/>
                    <a:pt x="372091" y="227439"/>
                    <a:pt x="372186" y="226106"/>
                  </a:cubicBezTo>
                  <a:cubicBezTo>
                    <a:pt x="372282" y="224772"/>
                    <a:pt x="372377" y="223439"/>
                    <a:pt x="372377" y="222010"/>
                  </a:cubicBezTo>
                  <a:cubicBezTo>
                    <a:pt x="372377" y="220772"/>
                    <a:pt x="372282" y="219629"/>
                    <a:pt x="372091" y="218390"/>
                  </a:cubicBezTo>
                  <a:cubicBezTo>
                    <a:pt x="371901" y="216866"/>
                    <a:pt x="371710" y="215438"/>
                    <a:pt x="371329" y="213914"/>
                  </a:cubicBezTo>
                  <a:cubicBezTo>
                    <a:pt x="371234" y="213342"/>
                    <a:pt x="371234" y="212771"/>
                    <a:pt x="371044" y="212199"/>
                  </a:cubicBezTo>
                  <a:lnTo>
                    <a:pt x="349326" y="131618"/>
                  </a:lnTo>
                  <a:cubicBezTo>
                    <a:pt x="347993" y="126569"/>
                    <a:pt x="349612" y="122569"/>
                    <a:pt x="350755" y="120569"/>
                  </a:cubicBezTo>
                  <a:cubicBezTo>
                    <a:pt x="351898" y="118568"/>
                    <a:pt x="354470" y="115139"/>
                    <a:pt x="359613" y="113806"/>
                  </a:cubicBezTo>
                  <a:lnTo>
                    <a:pt x="480105" y="81230"/>
                  </a:lnTo>
                  <a:cubicBezTo>
                    <a:pt x="487725" y="79230"/>
                    <a:pt x="495821" y="83707"/>
                    <a:pt x="497917" y="91422"/>
                  </a:cubicBezTo>
                  <a:lnTo>
                    <a:pt x="519538" y="171527"/>
                  </a:lnTo>
                  <a:cubicBezTo>
                    <a:pt x="519633" y="172004"/>
                    <a:pt x="519919" y="172480"/>
                    <a:pt x="520110" y="172956"/>
                  </a:cubicBezTo>
                  <a:cubicBezTo>
                    <a:pt x="520586" y="174385"/>
                    <a:pt x="521062" y="175814"/>
                    <a:pt x="521729" y="177147"/>
                  </a:cubicBezTo>
                  <a:cubicBezTo>
                    <a:pt x="522205" y="178290"/>
                    <a:pt x="522681" y="179338"/>
                    <a:pt x="523348" y="180481"/>
                  </a:cubicBezTo>
                  <a:cubicBezTo>
                    <a:pt x="524015" y="181624"/>
                    <a:pt x="524682" y="182672"/>
                    <a:pt x="525444" y="183719"/>
                  </a:cubicBezTo>
                  <a:cubicBezTo>
                    <a:pt x="526206" y="184862"/>
                    <a:pt x="526968" y="186005"/>
                    <a:pt x="527920" y="186958"/>
                  </a:cubicBezTo>
                  <a:cubicBezTo>
                    <a:pt x="528682" y="187815"/>
                    <a:pt x="529444" y="188672"/>
                    <a:pt x="530301" y="189434"/>
                  </a:cubicBezTo>
                  <a:cubicBezTo>
                    <a:pt x="531349" y="190482"/>
                    <a:pt x="532397" y="191435"/>
                    <a:pt x="533445" y="192292"/>
                  </a:cubicBezTo>
                  <a:cubicBezTo>
                    <a:pt x="534302" y="192959"/>
                    <a:pt x="535255" y="193625"/>
                    <a:pt x="536207" y="194292"/>
                  </a:cubicBezTo>
                  <a:cubicBezTo>
                    <a:pt x="537445" y="195054"/>
                    <a:pt x="538588" y="195911"/>
                    <a:pt x="539922" y="196578"/>
                  </a:cubicBezTo>
                  <a:cubicBezTo>
                    <a:pt x="540874" y="197054"/>
                    <a:pt x="541922" y="197531"/>
                    <a:pt x="542970" y="198007"/>
                  </a:cubicBezTo>
                  <a:cubicBezTo>
                    <a:pt x="544303" y="198578"/>
                    <a:pt x="545732" y="199150"/>
                    <a:pt x="547161" y="199531"/>
                  </a:cubicBezTo>
                  <a:cubicBezTo>
                    <a:pt x="548209" y="199817"/>
                    <a:pt x="549256" y="200102"/>
                    <a:pt x="550304" y="200293"/>
                  </a:cubicBezTo>
                  <a:cubicBezTo>
                    <a:pt x="551828" y="200579"/>
                    <a:pt x="553447" y="200864"/>
                    <a:pt x="554971" y="200960"/>
                  </a:cubicBezTo>
                  <a:cubicBezTo>
                    <a:pt x="555448" y="200960"/>
                    <a:pt x="555924" y="201150"/>
                    <a:pt x="556495" y="201150"/>
                  </a:cubicBezTo>
                  <a:cubicBezTo>
                    <a:pt x="574307" y="202007"/>
                    <a:pt x="591928" y="204293"/>
                    <a:pt x="608692" y="207913"/>
                  </a:cubicBezTo>
                  <a:cubicBezTo>
                    <a:pt x="609169" y="208008"/>
                    <a:pt x="609740" y="207913"/>
                    <a:pt x="610216" y="208103"/>
                  </a:cubicBezTo>
                  <a:cubicBezTo>
                    <a:pt x="611836" y="208389"/>
                    <a:pt x="613455" y="208580"/>
                    <a:pt x="615169" y="208675"/>
                  </a:cubicBezTo>
                  <a:cubicBezTo>
                    <a:pt x="615836" y="208675"/>
                    <a:pt x="616503" y="208865"/>
                    <a:pt x="617265" y="208865"/>
                  </a:cubicBezTo>
                  <a:cubicBezTo>
                    <a:pt x="617741" y="208865"/>
                    <a:pt x="618313" y="208770"/>
                    <a:pt x="618789" y="208770"/>
                  </a:cubicBezTo>
                  <a:cubicBezTo>
                    <a:pt x="619836" y="208770"/>
                    <a:pt x="620789" y="208580"/>
                    <a:pt x="621837" y="208484"/>
                  </a:cubicBezTo>
                  <a:cubicBezTo>
                    <a:pt x="623265" y="208294"/>
                    <a:pt x="624694" y="208103"/>
                    <a:pt x="626123" y="207722"/>
                  </a:cubicBezTo>
                  <a:cubicBezTo>
                    <a:pt x="627075" y="207532"/>
                    <a:pt x="628028" y="207246"/>
                    <a:pt x="628980" y="206960"/>
                  </a:cubicBezTo>
                  <a:cubicBezTo>
                    <a:pt x="630314" y="206579"/>
                    <a:pt x="631648" y="206008"/>
                    <a:pt x="632981" y="205436"/>
                  </a:cubicBezTo>
                  <a:cubicBezTo>
                    <a:pt x="633933" y="205055"/>
                    <a:pt x="634886" y="204674"/>
                    <a:pt x="635743" y="204198"/>
                  </a:cubicBezTo>
                  <a:cubicBezTo>
                    <a:pt x="637077" y="203531"/>
                    <a:pt x="638315" y="202674"/>
                    <a:pt x="639553" y="201817"/>
                  </a:cubicBezTo>
                  <a:cubicBezTo>
                    <a:pt x="640315" y="201245"/>
                    <a:pt x="641173" y="200864"/>
                    <a:pt x="641935" y="200293"/>
                  </a:cubicBezTo>
                  <a:cubicBezTo>
                    <a:pt x="643840" y="198769"/>
                    <a:pt x="645649" y="197150"/>
                    <a:pt x="647269" y="195340"/>
                  </a:cubicBezTo>
                  <a:cubicBezTo>
                    <a:pt x="647459" y="195149"/>
                    <a:pt x="647649" y="194768"/>
                    <a:pt x="647840" y="194578"/>
                  </a:cubicBezTo>
                  <a:cubicBezTo>
                    <a:pt x="649269" y="192863"/>
                    <a:pt x="650602" y="191054"/>
                    <a:pt x="651745" y="189149"/>
                  </a:cubicBezTo>
                  <a:cubicBezTo>
                    <a:pt x="651840" y="188958"/>
                    <a:pt x="652031" y="188863"/>
                    <a:pt x="652126" y="188672"/>
                  </a:cubicBezTo>
                  <a:lnTo>
                    <a:pt x="693560" y="116663"/>
                  </a:lnTo>
                  <a:cubicBezTo>
                    <a:pt x="696132" y="112091"/>
                    <a:pt x="700132" y="110472"/>
                    <a:pt x="702323" y="109901"/>
                  </a:cubicBezTo>
                  <a:cubicBezTo>
                    <a:pt x="704514" y="109329"/>
                    <a:pt x="708800" y="108662"/>
                    <a:pt x="713372" y="111329"/>
                  </a:cubicBezTo>
                  <a:lnTo>
                    <a:pt x="821671" y="173528"/>
                  </a:lnTo>
                  <a:cubicBezTo>
                    <a:pt x="828624" y="177528"/>
                    <a:pt x="831006" y="186386"/>
                    <a:pt x="827005" y="193340"/>
                  </a:cubicBezTo>
                  <a:lnTo>
                    <a:pt x="785857" y="264968"/>
                  </a:lnTo>
                  <a:cubicBezTo>
                    <a:pt x="785572" y="265539"/>
                    <a:pt x="785381" y="266111"/>
                    <a:pt x="785095" y="266587"/>
                  </a:cubicBezTo>
                  <a:cubicBezTo>
                    <a:pt x="784428" y="267825"/>
                    <a:pt x="783857" y="269159"/>
                    <a:pt x="783381" y="270397"/>
                  </a:cubicBezTo>
                  <a:cubicBezTo>
                    <a:pt x="782904" y="271540"/>
                    <a:pt x="782523" y="272778"/>
                    <a:pt x="782143" y="274016"/>
                  </a:cubicBezTo>
                  <a:cubicBezTo>
                    <a:pt x="781761" y="275255"/>
                    <a:pt x="781571" y="276588"/>
                    <a:pt x="781285" y="277826"/>
                  </a:cubicBezTo>
                  <a:cubicBezTo>
                    <a:pt x="780999" y="279160"/>
                    <a:pt x="780809" y="280398"/>
                    <a:pt x="780714" y="281732"/>
                  </a:cubicBezTo>
                  <a:cubicBezTo>
                    <a:pt x="780619" y="282970"/>
                    <a:pt x="780619" y="284303"/>
                    <a:pt x="780714" y="285542"/>
                  </a:cubicBezTo>
                  <a:cubicBezTo>
                    <a:pt x="780714" y="286780"/>
                    <a:pt x="780714" y="288113"/>
                    <a:pt x="780904" y="289352"/>
                  </a:cubicBezTo>
                  <a:cubicBezTo>
                    <a:pt x="781095" y="290685"/>
                    <a:pt x="781285" y="291923"/>
                    <a:pt x="781571" y="293257"/>
                  </a:cubicBezTo>
                  <a:cubicBezTo>
                    <a:pt x="781857" y="294495"/>
                    <a:pt x="782143" y="295638"/>
                    <a:pt x="782428" y="296876"/>
                  </a:cubicBezTo>
                  <a:cubicBezTo>
                    <a:pt x="782809" y="298115"/>
                    <a:pt x="783286" y="299353"/>
                    <a:pt x="783857" y="300591"/>
                  </a:cubicBezTo>
                  <a:cubicBezTo>
                    <a:pt x="784333" y="301829"/>
                    <a:pt x="784905" y="302972"/>
                    <a:pt x="785476" y="304115"/>
                  </a:cubicBezTo>
                  <a:cubicBezTo>
                    <a:pt x="786048" y="305258"/>
                    <a:pt x="786715" y="306306"/>
                    <a:pt x="787477" y="307354"/>
                  </a:cubicBezTo>
                  <a:cubicBezTo>
                    <a:pt x="788239" y="308592"/>
                    <a:pt x="789096" y="309735"/>
                    <a:pt x="790048" y="310783"/>
                  </a:cubicBezTo>
                  <a:cubicBezTo>
                    <a:pt x="790429" y="311259"/>
                    <a:pt x="790715" y="311735"/>
                    <a:pt x="791096" y="312116"/>
                  </a:cubicBezTo>
                  <a:cubicBezTo>
                    <a:pt x="802716" y="324880"/>
                    <a:pt x="813575" y="338882"/>
                    <a:pt x="823195" y="353836"/>
                  </a:cubicBezTo>
                  <a:cubicBezTo>
                    <a:pt x="823481" y="354217"/>
                    <a:pt x="823767" y="354503"/>
                    <a:pt x="824052" y="354884"/>
                  </a:cubicBezTo>
                  <a:cubicBezTo>
                    <a:pt x="825577" y="357074"/>
                    <a:pt x="827291" y="359075"/>
                    <a:pt x="829196" y="360884"/>
                  </a:cubicBezTo>
                  <a:cubicBezTo>
                    <a:pt x="829577" y="361170"/>
                    <a:pt x="829863" y="361646"/>
                    <a:pt x="830148" y="361932"/>
                  </a:cubicBezTo>
                  <a:cubicBezTo>
                    <a:pt x="832530" y="364028"/>
                    <a:pt x="835006" y="365837"/>
                    <a:pt x="837769" y="367266"/>
                  </a:cubicBezTo>
                  <a:cubicBezTo>
                    <a:pt x="838149" y="367457"/>
                    <a:pt x="838626" y="367647"/>
                    <a:pt x="839007" y="367838"/>
                  </a:cubicBezTo>
                  <a:cubicBezTo>
                    <a:pt x="841293" y="368981"/>
                    <a:pt x="843769" y="369933"/>
                    <a:pt x="846246" y="370600"/>
                  </a:cubicBezTo>
                  <a:cubicBezTo>
                    <a:pt x="847008" y="370790"/>
                    <a:pt x="847674" y="370981"/>
                    <a:pt x="848436" y="371076"/>
                  </a:cubicBezTo>
                  <a:cubicBezTo>
                    <a:pt x="850723" y="371552"/>
                    <a:pt x="853104" y="371838"/>
                    <a:pt x="855485" y="371933"/>
                  </a:cubicBezTo>
                  <a:cubicBezTo>
                    <a:pt x="855961" y="371933"/>
                    <a:pt x="856533" y="372124"/>
                    <a:pt x="857009" y="372124"/>
                  </a:cubicBezTo>
                  <a:cubicBezTo>
                    <a:pt x="857295" y="372124"/>
                    <a:pt x="857485" y="372029"/>
                    <a:pt x="857771" y="372029"/>
                  </a:cubicBezTo>
                  <a:cubicBezTo>
                    <a:pt x="861010" y="372029"/>
                    <a:pt x="864248" y="371648"/>
                    <a:pt x="867486" y="370695"/>
                  </a:cubicBezTo>
                  <a:lnTo>
                    <a:pt x="868153" y="370505"/>
                  </a:lnTo>
                  <a:lnTo>
                    <a:pt x="868153" y="370505"/>
                  </a:lnTo>
                  <a:cubicBezTo>
                    <a:pt x="868153" y="370505"/>
                    <a:pt x="947306" y="349169"/>
                    <a:pt x="947306" y="349169"/>
                  </a:cubicBezTo>
                  <a:cubicBezTo>
                    <a:pt x="954926" y="347168"/>
                    <a:pt x="963022" y="351645"/>
                    <a:pt x="965118" y="359360"/>
                  </a:cubicBezTo>
                  <a:lnTo>
                    <a:pt x="997693" y="480042"/>
                  </a:lnTo>
                  <a:cubicBezTo>
                    <a:pt x="999027" y="485090"/>
                    <a:pt x="997407" y="489091"/>
                    <a:pt x="996265" y="490996"/>
                  </a:cubicBezTo>
                  <a:cubicBezTo>
                    <a:pt x="995122" y="492901"/>
                    <a:pt x="992550" y="496425"/>
                    <a:pt x="987502" y="497759"/>
                  </a:cubicBezTo>
                  <a:lnTo>
                    <a:pt x="907682" y="519285"/>
                  </a:lnTo>
                  <a:cubicBezTo>
                    <a:pt x="906920" y="519476"/>
                    <a:pt x="906348" y="519857"/>
                    <a:pt x="905586" y="520047"/>
                  </a:cubicBezTo>
                  <a:cubicBezTo>
                    <a:pt x="904158" y="520523"/>
                    <a:pt x="902729" y="521000"/>
                    <a:pt x="901395" y="521666"/>
                  </a:cubicBezTo>
                  <a:cubicBezTo>
                    <a:pt x="900252" y="522143"/>
                    <a:pt x="899205" y="522714"/>
                    <a:pt x="898157" y="523381"/>
                  </a:cubicBezTo>
                  <a:cubicBezTo>
                    <a:pt x="897014" y="524048"/>
                    <a:pt x="895871" y="524714"/>
                    <a:pt x="894823" y="525476"/>
                  </a:cubicBezTo>
                  <a:cubicBezTo>
                    <a:pt x="893775" y="526238"/>
                    <a:pt x="892728" y="527000"/>
                    <a:pt x="891775" y="527858"/>
                  </a:cubicBezTo>
                  <a:cubicBezTo>
                    <a:pt x="890823" y="528715"/>
                    <a:pt x="889870" y="529572"/>
                    <a:pt x="889013" y="530429"/>
                  </a:cubicBezTo>
                  <a:cubicBezTo>
                    <a:pt x="888156" y="531382"/>
                    <a:pt x="887298" y="532334"/>
                    <a:pt x="886536" y="533287"/>
                  </a:cubicBezTo>
                  <a:cubicBezTo>
                    <a:pt x="885774" y="534335"/>
                    <a:pt x="885012" y="535382"/>
                    <a:pt x="884250" y="536430"/>
                  </a:cubicBezTo>
                  <a:cubicBezTo>
                    <a:pt x="883584" y="537478"/>
                    <a:pt x="883012" y="538526"/>
                    <a:pt x="882441" y="539573"/>
                  </a:cubicBezTo>
                  <a:cubicBezTo>
                    <a:pt x="881869" y="540716"/>
                    <a:pt x="881298" y="541955"/>
                    <a:pt x="880822" y="543193"/>
                  </a:cubicBezTo>
                  <a:cubicBezTo>
                    <a:pt x="880345" y="544336"/>
                    <a:pt x="879964" y="545574"/>
                    <a:pt x="879583" y="546812"/>
                  </a:cubicBezTo>
                  <a:cubicBezTo>
                    <a:pt x="879202" y="548051"/>
                    <a:pt x="878916" y="549194"/>
                    <a:pt x="878726" y="550432"/>
                  </a:cubicBezTo>
                  <a:cubicBezTo>
                    <a:pt x="878440" y="551765"/>
                    <a:pt x="878250" y="553194"/>
                    <a:pt x="878154" y="554623"/>
                  </a:cubicBezTo>
                  <a:cubicBezTo>
                    <a:pt x="878154" y="555194"/>
                    <a:pt x="877964" y="555766"/>
                    <a:pt x="877869" y="556433"/>
                  </a:cubicBezTo>
                  <a:cubicBezTo>
                    <a:pt x="877202" y="573292"/>
                    <a:pt x="874916" y="590913"/>
                    <a:pt x="871106" y="608725"/>
                  </a:cubicBezTo>
                  <a:cubicBezTo>
                    <a:pt x="871011" y="609296"/>
                    <a:pt x="871106" y="609773"/>
                    <a:pt x="870915" y="610344"/>
                  </a:cubicBezTo>
                  <a:cubicBezTo>
                    <a:pt x="870630" y="611773"/>
                    <a:pt x="870535" y="613202"/>
                    <a:pt x="870439" y="614630"/>
                  </a:cubicBezTo>
                  <a:cubicBezTo>
                    <a:pt x="870439" y="615869"/>
                    <a:pt x="870344" y="617107"/>
                    <a:pt x="870439" y="618345"/>
                  </a:cubicBezTo>
                  <a:cubicBezTo>
                    <a:pt x="870439" y="619679"/>
                    <a:pt x="870630" y="620917"/>
                    <a:pt x="870820" y="622155"/>
                  </a:cubicBezTo>
                  <a:cubicBezTo>
                    <a:pt x="871011" y="623489"/>
                    <a:pt x="871201" y="624822"/>
                    <a:pt x="871487" y="626060"/>
                  </a:cubicBezTo>
                  <a:cubicBezTo>
                    <a:pt x="871773" y="627299"/>
                    <a:pt x="872154" y="628442"/>
                    <a:pt x="872535" y="629585"/>
                  </a:cubicBezTo>
                  <a:cubicBezTo>
                    <a:pt x="872916" y="630823"/>
                    <a:pt x="873392" y="632156"/>
                    <a:pt x="873964" y="633395"/>
                  </a:cubicBezTo>
                  <a:cubicBezTo>
                    <a:pt x="874440" y="634538"/>
                    <a:pt x="875107" y="635585"/>
                    <a:pt x="875678" y="636728"/>
                  </a:cubicBezTo>
                  <a:cubicBezTo>
                    <a:pt x="876345" y="637871"/>
                    <a:pt x="877011" y="639014"/>
                    <a:pt x="877773" y="640062"/>
                  </a:cubicBezTo>
                  <a:cubicBezTo>
                    <a:pt x="878536" y="641110"/>
                    <a:pt x="879298" y="642062"/>
                    <a:pt x="880155" y="643015"/>
                  </a:cubicBezTo>
                  <a:cubicBezTo>
                    <a:pt x="881012" y="644063"/>
                    <a:pt x="881965" y="645110"/>
                    <a:pt x="882917" y="646063"/>
                  </a:cubicBezTo>
                  <a:cubicBezTo>
                    <a:pt x="883774" y="646920"/>
                    <a:pt x="884632" y="647587"/>
                    <a:pt x="885584" y="648349"/>
                  </a:cubicBezTo>
                  <a:cubicBezTo>
                    <a:pt x="886727" y="649301"/>
                    <a:pt x="887965" y="650159"/>
                    <a:pt x="889299" y="651016"/>
                  </a:cubicBezTo>
                  <a:cubicBezTo>
                    <a:pt x="889775" y="651302"/>
                    <a:pt x="890156" y="651683"/>
                    <a:pt x="890537" y="651968"/>
                  </a:cubicBezTo>
                  <a:lnTo>
                    <a:pt x="962165" y="693116"/>
                  </a:lnTo>
                  <a:cubicBezTo>
                    <a:pt x="969118" y="697117"/>
                    <a:pt x="971499" y="705975"/>
                    <a:pt x="967499" y="712928"/>
                  </a:cubicBezTo>
                  <a:lnTo>
                    <a:pt x="905206" y="821228"/>
                  </a:lnTo>
                  <a:cubicBezTo>
                    <a:pt x="902634" y="825800"/>
                    <a:pt x="898633" y="827419"/>
                    <a:pt x="896443" y="827990"/>
                  </a:cubicBezTo>
                  <a:cubicBezTo>
                    <a:pt x="894347" y="828562"/>
                    <a:pt x="889965" y="829133"/>
                    <a:pt x="885394" y="826562"/>
                  </a:cubicBezTo>
                  <a:lnTo>
                    <a:pt x="813385" y="785223"/>
                  </a:lnTo>
                  <a:cubicBezTo>
                    <a:pt x="812908" y="784937"/>
                    <a:pt x="812337" y="784842"/>
                    <a:pt x="811861" y="784556"/>
                  </a:cubicBezTo>
                  <a:cubicBezTo>
                    <a:pt x="810527" y="783890"/>
                    <a:pt x="809194" y="783223"/>
                    <a:pt x="807765" y="782747"/>
                  </a:cubicBezTo>
                  <a:cubicBezTo>
                    <a:pt x="806622" y="782366"/>
                    <a:pt x="805574" y="781889"/>
                    <a:pt x="804431" y="781604"/>
                  </a:cubicBezTo>
                  <a:cubicBezTo>
                    <a:pt x="803098" y="781223"/>
                    <a:pt x="801669" y="780937"/>
                    <a:pt x="800240" y="780651"/>
                  </a:cubicBezTo>
                  <a:cubicBezTo>
                    <a:pt x="799097" y="780461"/>
                    <a:pt x="797954" y="780270"/>
                    <a:pt x="796716" y="780175"/>
                  </a:cubicBezTo>
                  <a:cubicBezTo>
                    <a:pt x="795287" y="780080"/>
                    <a:pt x="793858" y="780080"/>
                    <a:pt x="792525" y="780080"/>
                  </a:cubicBezTo>
                  <a:cubicBezTo>
                    <a:pt x="791382" y="780080"/>
                    <a:pt x="790239" y="780080"/>
                    <a:pt x="789096" y="780270"/>
                  </a:cubicBezTo>
                  <a:cubicBezTo>
                    <a:pt x="787667" y="780461"/>
                    <a:pt x="786238" y="780651"/>
                    <a:pt x="784810" y="781032"/>
                  </a:cubicBezTo>
                  <a:cubicBezTo>
                    <a:pt x="783666" y="781223"/>
                    <a:pt x="782619" y="781508"/>
                    <a:pt x="781571" y="781794"/>
                  </a:cubicBezTo>
                  <a:cubicBezTo>
                    <a:pt x="780237" y="782175"/>
                    <a:pt x="778904" y="782747"/>
                    <a:pt x="777570" y="783318"/>
                  </a:cubicBezTo>
                  <a:cubicBezTo>
                    <a:pt x="776427" y="783794"/>
                    <a:pt x="775380" y="784271"/>
                    <a:pt x="774237" y="784842"/>
                  </a:cubicBezTo>
                  <a:cubicBezTo>
                    <a:pt x="773094" y="785414"/>
                    <a:pt x="772046" y="786176"/>
                    <a:pt x="770903" y="786842"/>
                  </a:cubicBezTo>
                  <a:cubicBezTo>
                    <a:pt x="769760" y="787604"/>
                    <a:pt x="768617" y="788462"/>
                    <a:pt x="767474" y="789414"/>
                  </a:cubicBezTo>
                  <a:cubicBezTo>
                    <a:pt x="766998" y="789795"/>
                    <a:pt x="766522" y="790081"/>
                    <a:pt x="766045" y="790462"/>
                  </a:cubicBezTo>
                  <a:cubicBezTo>
                    <a:pt x="753377" y="801987"/>
                    <a:pt x="739375" y="812846"/>
                    <a:pt x="724326" y="822656"/>
                  </a:cubicBezTo>
                  <a:cubicBezTo>
                    <a:pt x="723849" y="822942"/>
                    <a:pt x="723469" y="823418"/>
                    <a:pt x="722992" y="823704"/>
                  </a:cubicBezTo>
                  <a:cubicBezTo>
                    <a:pt x="721849" y="824561"/>
                    <a:pt x="720706" y="825419"/>
                    <a:pt x="719658" y="826371"/>
                  </a:cubicBezTo>
                  <a:cubicBezTo>
                    <a:pt x="718706" y="827228"/>
                    <a:pt x="717753" y="828086"/>
                    <a:pt x="716896" y="828943"/>
                  </a:cubicBezTo>
                  <a:cubicBezTo>
                    <a:pt x="716039" y="829895"/>
                    <a:pt x="715182" y="830848"/>
                    <a:pt x="714420" y="831896"/>
                  </a:cubicBezTo>
                  <a:cubicBezTo>
                    <a:pt x="713562" y="832943"/>
                    <a:pt x="712800" y="833991"/>
                    <a:pt x="712134" y="835134"/>
                  </a:cubicBezTo>
                  <a:cubicBezTo>
                    <a:pt x="711467" y="836182"/>
                    <a:pt x="710895" y="837325"/>
                    <a:pt x="710324" y="838373"/>
                  </a:cubicBezTo>
                  <a:cubicBezTo>
                    <a:pt x="709752" y="839516"/>
                    <a:pt x="709181" y="840754"/>
                    <a:pt x="708705" y="841992"/>
                  </a:cubicBezTo>
                  <a:cubicBezTo>
                    <a:pt x="708228" y="843230"/>
                    <a:pt x="707943" y="844373"/>
                    <a:pt x="707562" y="845612"/>
                  </a:cubicBezTo>
                  <a:cubicBezTo>
                    <a:pt x="707181" y="846850"/>
                    <a:pt x="706895" y="848088"/>
                    <a:pt x="706704" y="849326"/>
                  </a:cubicBezTo>
                  <a:cubicBezTo>
                    <a:pt x="706514" y="850565"/>
                    <a:pt x="706323" y="851898"/>
                    <a:pt x="706228" y="853136"/>
                  </a:cubicBezTo>
                  <a:cubicBezTo>
                    <a:pt x="706133" y="854470"/>
                    <a:pt x="706038" y="855803"/>
                    <a:pt x="706038" y="857137"/>
                  </a:cubicBezTo>
                  <a:cubicBezTo>
                    <a:pt x="706038" y="858375"/>
                    <a:pt x="706228" y="859613"/>
                    <a:pt x="706323" y="860852"/>
                  </a:cubicBezTo>
                  <a:cubicBezTo>
                    <a:pt x="706514" y="862280"/>
                    <a:pt x="706704" y="863709"/>
                    <a:pt x="706990" y="865138"/>
                  </a:cubicBezTo>
                  <a:cubicBezTo>
                    <a:pt x="707086" y="865709"/>
                    <a:pt x="707086" y="866186"/>
                    <a:pt x="707276" y="866757"/>
                  </a:cubicBezTo>
                  <a:lnTo>
                    <a:pt x="728898" y="946767"/>
                  </a:lnTo>
                  <a:cubicBezTo>
                    <a:pt x="730231" y="951815"/>
                    <a:pt x="728612" y="955816"/>
                    <a:pt x="727469" y="957816"/>
                  </a:cubicBezTo>
                  <a:cubicBezTo>
                    <a:pt x="726326" y="959721"/>
                    <a:pt x="723754" y="963245"/>
                    <a:pt x="718611" y="964579"/>
                  </a:cubicBezTo>
                  <a:lnTo>
                    <a:pt x="598119" y="997154"/>
                  </a:lnTo>
                  <a:cubicBezTo>
                    <a:pt x="593071" y="998488"/>
                    <a:pt x="589071" y="996869"/>
                    <a:pt x="587071" y="995726"/>
                  </a:cubicBezTo>
                  <a:cubicBezTo>
                    <a:pt x="585070" y="994583"/>
                    <a:pt x="581641" y="992011"/>
                    <a:pt x="580308" y="986963"/>
                  </a:cubicBezTo>
                  <a:lnTo>
                    <a:pt x="558591" y="906572"/>
                  </a:lnTo>
                  <a:cubicBezTo>
                    <a:pt x="558400" y="906000"/>
                    <a:pt x="558115" y="905524"/>
                    <a:pt x="557924" y="904952"/>
                  </a:cubicBezTo>
                  <a:cubicBezTo>
                    <a:pt x="557448" y="903619"/>
                    <a:pt x="556971" y="902285"/>
                    <a:pt x="556400" y="900952"/>
                  </a:cubicBezTo>
                  <a:cubicBezTo>
                    <a:pt x="555924" y="899809"/>
                    <a:pt x="555352" y="898571"/>
                    <a:pt x="554686" y="897523"/>
                  </a:cubicBezTo>
                  <a:cubicBezTo>
                    <a:pt x="554114" y="896475"/>
                    <a:pt x="553447" y="895427"/>
                    <a:pt x="552685" y="894380"/>
                  </a:cubicBezTo>
                  <a:cubicBezTo>
                    <a:pt x="551923" y="893237"/>
                    <a:pt x="551066" y="892094"/>
                    <a:pt x="550113" y="891046"/>
                  </a:cubicBezTo>
                  <a:cubicBezTo>
                    <a:pt x="549351" y="890189"/>
                    <a:pt x="548590" y="889427"/>
                    <a:pt x="547827" y="888569"/>
                  </a:cubicBezTo>
                  <a:cubicBezTo>
                    <a:pt x="546780" y="887522"/>
                    <a:pt x="545732" y="886569"/>
                    <a:pt x="544589" y="885617"/>
                  </a:cubicBezTo>
                  <a:cubicBezTo>
                    <a:pt x="543732" y="884950"/>
                    <a:pt x="542779" y="884283"/>
                    <a:pt x="541827" y="883712"/>
                  </a:cubicBezTo>
                  <a:cubicBezTo>
                    <a:pt x="540588" y="882950"/>
                    <a:pt x="539350" y="882188"/>
                    <a:pt x="538112" y="881521"/>
                  </a:cubicBezTo>
                  <a:cubicBezTo>
                    <a:pt x="537064" y="881045"/>
                    <a:pt x="536112" y="880568"/>
                    <a:pt x="535064" y="880092"/>
                  </a:cubicBezTo>
                  <a:cubicBezTo>
                    <a:pt x="533730" y="879521"/>
                    <a:pt x="532302" y="879044"/>
                    <a:pt x="530873" y="878568"/>
                  </a:cubicBezTo>
                  <a:cubicBezTo>
                    <a:pt x="529825" y="878282"/>
                    <a:pt x="528777" y="877997"/>
                    <a:pt x="527634" y="877806"/>
                  </a:cubicBezTo>
                  <a:cubicBezTo>
                    <a:pt x="526111" y="877520"/>
                    <a:pt x="524586" y="877235"/>
                    <a:pt x="522967" y="877139"/>
                  </a:cubicBezTo>
                  <a:cubicBezTo>
                    <a:pt x="522396" y="877139"/>
                    <a:pt x="521919" y="876949"/>
                    <a:pt x="521348" y="876949"/>
                  </a:cubicBezTo>
                  <a:cubicBezTo>
                    <a:pt x="504774" y="876282"/>
                    <a:pt x="487344" y="873996"/>
                    <a:pt x="469532" y="870186"/>
                  </a:cubicBezTo>
                  <a:cubicBezTo>
                    <a:pt x="468960" y="870091"/>
                    <a:pt x="468389" y="870186"/>
                    <a:pt x="467817" y="869996"/>
                  </a:cubicBezTo>
                  <a:cubicBezTo>
                    <a:pt x="466484" y="869805"/>
                    <a:pt x="465246" y="869615"/>
                    <a:pt x="463912" y="869519"/>
                  </a:cubicBezTo>
                  <a:cubicBezTo>
                    <a:pt x="462483" y="869424"/>
                    <a:pt x="461055" y="869329"/>
                    <a:pt x="459626" y="869424"/>
                  </a:cubicBezTo>
                  <a:cubicBezTo>
                    <a:pt x="458578" y="869424"/>
                    <a:pt x="457530" y="869615"/>
                    <a:pt x="456387" y="869710"/>
                  </a:cubicBezTo>
                  <a:cubicBezTo>
                    <a:pt x="454863" y="869900"/>
                    <a:pt x="453339" y="870091"/>
                    <a:pt x="451815" y="870472"/>
                  </a:cubicBezTo>
                  <a:cubicBezTo>
                    <a:pt x="450863" y="870662"/>
                    <a:pt x="449910" y="871043"/>
                    <a:pt x="448958" y="871329"/>
                  </a:cubicBezTo>
                  <a:cubicBezTo>
                    <a:pt x="447529" y="871805"/>
                    <a:pt x="446005" y="872282"/>
                    <a:pt x="444672" y="872948"/>
                  </a:cubicBezTo>
                  <a:cubicBezTo>
                    <a:pt x="443624" y="873425"/>
                    <a:pt x="442671" y="873901"/>
                    <a:pt x="441719" y="874472"/>
                  </a:cubicBezTo>
                  <a:cubicBezTo>
                    <a:pt x="440481" y="875139"/>
                    <a:pt x="439242" y="875901"/>
                    <a:pt x="438099" y="876758"/>
                  </a:cubicBezTo>
                  <a:cubicBezTo>
                    <a:pt x="437147" y="877425"/>
                    <a:pt x="436194" y="878187"/>
                    <a:pt x="435242" y="878949"/>
                  </a:cubicBezTo>
                  <a:cubicBezTo>
                    <a:pt x="434194" y="879806"/>
                    <a:pt x="433146" y="880759"/>
                    <a:pt x="432194" y="881807"/>
                  </a:cubicBezTo>
                  <a:cubicBezTo>
                    <a:pt x="431337" y="882664"/>
                    <a:pt x="430575" y="883616"/>
                    <a:pt x="429813" y="884569"/>
                  </a:cubicBezTo>
                  <a:cubicBezTo>
                    <a:pt x="428860" y="885712"/>
                    <a:pt x="428003" y="886855"/>
                    <a:pt x="427241" y="888093"/>
                  </a:cubicBezTo>
                  <a:cubicBezTo>
                    <a:pt x="426955" y="888569"/>
                    <a:pt x="426574" y="888950"/>
                    <a:pt x="426288" y="889427"/>
                  </a:cubicBezTo>
                  <a:lnTo>
                    <a:pt x="384664" y="961817"/>
                  </a:lnTo>
                  <a:cubicBezTo>
                    <a:pt x="382092" y="966389"/>
                    <a:pt x="378092" y="968008"/>
                    <a:pt x="375901" y="968579"/>
                  </a:cubicBezTo>
                  <a:cubicBezTo>
                    <a:pt x="373710" y="969151"/>
                    <a:pt x="369424" y="969722"/>
                    <a:pt x="364852" y="967151"/>
                  </a:cubicBezTo>
                  <a:lnTo>
                    <a:pt x="256553" y="904952"/>
                  </a:lnTo>
                  <a:cubicBezTo>
                    <a:pt x="251981" y="902381"/>
                    <a:pt x="250362" y="898285"/>
                    <a:pt x="249790" y="896189"/>
                  </a:cubicBezTo>
                  <a:cubicBezTo>
                    <a:pt x="249219" y="893999"/>
                    <a:pt x="248647" y="889712"/>
                    <a:pt x="251219" y="885140"/>
                  </a:cubicBezTo>
                  <a:lnTo>
                    <a:pt x="292938" y="812655"/>
                  </a:lnTo>
                  <a:cubicBezTo>
                    <a:pt x="293224" y="812179"/>
                    <a:pt x="293415" y="811607"/>
                    <a:pt x="293700" y="811036"/>
                  </a:cubicBezTo>
                  <a:cubicBezTo>
                    <a:pt x="294367" y="809798"/>
                    <a:pt x="294844" y="808559"/>
                    <a:pt x="295415" y="807321"/>
                  </a:cubicBezTo>
                  <a:cubicBezTo>
                    <a:pt x="295891" y="806083"/>
                    <a:pt x="296367" y="804845"/>
                    <a:pt x="296748" y="803606"/>
                  </a:cubicBezTo>
                  <a:cubicBezTo>
                    <a:pt x="297129" y="802368"/>
                    <a:pt x="297320" y="801225"/>
                    <a:pt x="297606" y="799987"/>
                  </a:cubicBezTo>
                  <a:cubicBezTo>
                    <a:pt x="297892" y="798653"/>
                    <a:pt x="298082" y="797320"/>
                    <a:pt x="298177" y="795986"/>
                  </a:cubicBezTo>
                  <a:cubicBezTo>
                    <a:pt x="298273" y="794748"/>
                    <a:pt x="298273" y="793605"/>
                    <a:pt x="298177" y="792367"/>
                  </a:cubicBezTo>
                  <a:cubicBezTo>
                    <a:pt x="298177" y="791033"/>
                    <a:pt x="298177" y="789700"/>
                    <a:pt x="297987" y="788366"/>
                  </a:cubicBezTo>
                  <a:cubicBezTo>
                    <a:pt x="297892" y="787128"/>
                    <a:pt x="297606" y="785890"/>
                    <a:pt x="297320" y="784556"/>
                  </a:cubicBezTo>
                  <a:cubicBezTo>
                    <a:pt x="297034" y="783318"/>
                    <a:pt x="296748" y="782080"/>
                    <a:pt x="296367" y="780842"/>
                  </a:cubicBezTo>
                  <a:cubicBezTo>
                    <a:pt x="295986" y="779603"/>
                    <a:pt x="295510" y="778365"/>
                    <a:pt x="295034" y="777127"/>
                  </a:cubicBezTo>
                  <a:cubicBezTo>
                    <a:pt x="294558" y="775889"/>
                    <a:pt x="293986" y="774746"/>
                    <a:pt x="293415" y="773603"/>
                  </a:cubicBezTo>
                  <a:cubicBezTo>
                    <a:pt x="292843" y="772460"/>
                    <a:pt x="292176" y="771412"/>
                    <a:pt x="291414" y="770364"/>
                  </a:cubicBezTo>
                  <a:cubicBezTo>
                    <a:pt x="290652" y="769221"/>
                    <a:pt x="289795" y="768078"/>
                    <a:pt x="288843" y="766935"/>
                  </a:cubicBezTo>
                  <a:cubicBezTo>
                    <a:pt x="288462" y="766459"/>
                    <a:pt x="288271" y="765983"/>
                    <a:pt x="287795" y="765602"/>
                  </a:cubicBezTo>
                  <a:cubicBezTo>
                    <a:pt x="275984" y="752648"/>
                    <a:pt x="265316" y="738741"/>
                    <a:pt x="256077" y="724263"/>
                  </a:cubicBezTo>
                  <a:cubicBezTo>
                    <a:pt x="255791" y="723882"/>
                    <a:pt x="255410" y="723501"/>
                    <a:pt x="255124" y="723120"/>
                  </a:cubicBezTo>
                  <a:cubicBezTo>
                    <a:pt x="254172" y="721787"/>
                    <a:pt x="253124" y="720453"/>
                    <a:pt x="252076" y="719215"/>
                  </a:cubicBezTo>
                  <a:cubicBezTo>
                    <a:pt x="251409" y="718453"/>
                    <a:pt x="250743" y="717691"/>
                    <a:pt x="249981" y="717024"/>
                  </a:cubicBezTo>
                  <a:cubicBezTo>
                    <a:pt x="248838" y="715976"/>
                    <a:pt x="247695" y="714929"/>
                    <a:pt x="246456" y="714071"/>
                  </a:cubicBezTo>
                  <a:cubicBezTo>
                    <a:pt x="245599" y="713405"/>
                    <a:pt x="244742" y="712833"/>
                    <a:pt x="243885" y="712262"/>
                  </a:cubicBezTo>
                  <a:cubicBezTo>
                    <a:pt x="242646" y="711500"/>
                    <a:pt x="241313" y="710738"/>
                    <a:pt x="239979" y="710071"/>
                  </a:cubicBezTo>
                  <a:cubicBezTo>
                    <a:pt x="239027" y="709595"/>
                    <a:pt x="238074" y="709118"/>
                    <a:pt x="237027" y="708737"/>
                  </a:cubicBezTo>
                  <a:cubicBezTo>
                    <a:pt x="235693" y="708166"/>
                    <a:pt x="234264" y="707785"/>
                    <a:pt x="232836" y="707404"/>
                  </a:cubicBezTo>
                  <a:cubicBezTo>
                    <a:pt x="231788" y="707118"/>
                    <a:pt x="230645" y="706832"/>
                    <a:pt x="229597" y="706642"/>
                  </a:cubicBezTo>
                  <a:cubicBezTo>
                    <a:pt x="228264" y="706356"/>
                    <a:pt x="226835" y="706261"/>
                    <a:pt x="225406" y="706166"/>
                  </a:cubicBezTo>
                  <a:cubicBezTo>
                    <a:pt x="224168" y="706070"/>
                    <a:pt x="222930" y="705975"/>
                    <a:pt x="221596" y="706070"/>
                  </a:cubicBezTo>
                  <a:cubicBezTo>
                    <a:pt x="220358" y="706070"/>
                    <a:pt x="219120" y="706166"/>
                    <a:pt x="217881" y="706356"/>
                  </a:cubicBezTo>
                  <a:cubicBezTo>
                    <a:pt x="216357" y="706547"/>
                    <a:pt x="214929" y="706737"/>
                    <a:pt x="213500" y="707118"/>
                  </a:cubicBezTo>
                  <a:cubicBezTo>
                    <a:pt x="212928" y="707213"/>
                    <a:pt x="212357" y="707213"/>
                    <a:pt x="211881" y="707404"/>
                  </a:cubicBezTo>
                  <a:lnTo>
                    <a:pt x="131204" y="729216"/>
                  </a:lnTo>
                  <a:cubicBezTo>
                    <a:pt x="123393" y="731312"/>
                    <a:pt x="115488" y="726740"/>
                    <a:pt x="113392" y="718929"/>
                  </a:cubicBezTo>
                  <a:lnTo>
                    <a:pt x="80817" y="598343"/>
                  </a:lnTo>
                  <a:cubicBezTo>
                    <a:pt x="78721" y="590627"/>
                    <a:pt x="83293" y="582626"/>
                    <a:pt x="91104" y="5805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3"/>
            <p:cNvSpPr/>
            <p:nvPr/>
          </p:nvSpPr>
          <p:spPr>
            <a:xfrm>
              <a:off x="5295580" y="2931367"/>
              <a:ext cx="218812" cy="317894"/>
            </a:xfrm>
            <a:custGeom>
              <a:avLst/>
              <a:gdLst/>
              <a:ahLst/>
              <a:cxnLst/>
              <a:rect l="l" t="t" r="r" b="b"/>
              <a:pathLst>
                <a:path w="218812" h="317894" extrusionOk="0">
                  <a:moveTo>
                    <a:pt x="2510" y="263793"/>
                  </a:moveTo>
                  <a:cubicBezTo>
                    <a:pt x="-5205" y="284653"/>
                    <a:pt x="5463" y="307798"/>
                    <a:pt x="26323" y="315418"/>
                  </a:cubicBezTo>
                  <a:cubicBezTo>
                    <a:pt x="30895" y="317133"/>
                    <a:pt x="35657" y="317895"/>
                    <a:pt x="40229" y="317895"/>
                  </a:cubicBezTo>
                  <a:cubicBezTo>
                    <a:pt x="56612" y="317895"/>
                    <a:pt x="71947" y="307798"/>
                    <a:pt x="77948" y="291606"/>
                  </a:cubicBezTo>
                  <a:cubicBezTo>
                    <a:pt x="108238" y="209310"/>
                    <a:pt x="152529" y="133491"/>
                    <a:pt x="209298" y="66149"/>
                  </a:cubicBezTo>
                  <a:cubicBezTo>
                    <a:pt x="223681" y="49195"/>
                    <a:pt x="221490" y="23763"/>
                    <a:pt x="204535" y="9475"/>
                  </a:cubicBezTo>
                  <a:cubicBezTo>
                    <a:pt x="187581" y="-4812"/>
                    <a:pt x="162149" y="-2717"/>
                    <a:pt x="147862" y="14238"/>
                  </a:cubicBezTo>
                  <a:cubicBezTo>
                    <a:pt x="84997" y="88723"/>
                    <a:pt x="36038" y="172639"/>
                    <a:pt x="2510" y="263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3"/>
            <p:cNvSpPr/>
            <p:nvPr/>
          </p:nvSpPr>
          <p:spPr>
            <a:xfrm>
              <a:off x="6017252" y="4234196"/>
              <a:ext cx="193587" cy="85867"/>
            </a:xfrm>
            <a:custGeom>
              <a:avLst/>
              <a:gdLst/>
              <a:ahLst/>
              <a:cxnLst/>
              <a:rect l="l" t="t" r="r" b="b"/>
              <a:pathLst>
                <a:path w="193587" h="85867" extrusionOk="0">
                  <a:moveTo>
                    <a:pt x="64841" y="85296"/>
                  </a:moveTo>
                  <a:cubicBezTo>
                    <a:pt x="95892" y="85296"/>
                    <a:pt x="127134" y="83581"/>
                    <a:pt x="157805" y="80152"/>
                  </a:cubicBezTo>
                  <a:cubicBezTo>
                    <a:pt x="179903" y="77676"/>
                    <a:pt x="195810" y="57768"/>
                    <a:pt x="193333" y="35765"/>
                  </a:cubicBezTo>
                  <a:cubicBezTo>
                    <a:pt x="190857" y="13667"/>
                    <a:pt x="170949" y="-2144"/>
                    <a:pt x="148851" y="237"/>
                  </a:cubicBezTo>
                  <a:cubicBezTo>
                    <a:pt x="121134" y="3285"/>
                    <a:pt x="92844" y="4905"/>
                    <a:pt x="64746" y="4905"/>
                  </a:cubicBezTo>
                  <a:cubicBezTo>
                    <a:pt x="61031" y="4905"/>
                    <a:pt x="55792" y="4905"/>
                    <a:pt x="50172" y="5667"/>
                  </a:cubicBezTo>
                  <a:cubicBezTo>
                    <a:pt x="48648" y="5571"/>
                    <a:pt x="46553" y="5381"/>
                    <a:pt x="43886" y="5095"/>
                  </a:cubicBezTo>
                  <a:cubicBezTo>
                    <a:pt x="21788" y="3000"/>
                    <a:pt x="2166" y="19383"/>
                    <a:pt x="166" y="41480"/>
                  </a:cubicBezTo>
                  <a:cubicBezTo>
                    <a:pt x="-1834" y="63579"/>
                    <a:pt x="14454" y="83200"/>
                    <a:pt x="36647" y="85200"/>
                  </a:cubicBezTo>
                  <a:cubicBezTo>
                    <a:pt x="39790" y="85486"/>
                    <a:pt x="43981" y="85867"/>
                    <a:pt x="48648" y="85867"/>
                  </a:cubicBezTo>
                  <a:cubicBezTo>
                    <a:pt x="54935" y="85867"/>
                    <a:pt x="62079" y="85200"/>
                    <a:pt x="68841" y="82629"/>
                  </a:cubicBezTo>
                  <a:cubicBezTo>
                    <a:pt x="65127" y="84248"/>
                    <a:pt x="61412" y="85296"/>
                    <a:pt x="57888" y="85486"/>
                  </a:cubicBezTo>
                  <a:cubicBezTo>
                    <a:pt x="59126" y="85486"/>
                    <a:pt x="61317" y="85391"/>
                    <a:pt x="64841" y="85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3"/>
            <p:cNvSpPr/>
            <p:nvPr/>
          </p:nvSpPr>
          <p:spPr>
            <a:xfrm>
              <a:off x="6685132" y="2976573"/>
              <a:ext cx="184033" cy="274499"/>
            </a:xfrm>
            <a:custGeom>
              <a:avLst/>
              <a:gdLst/>
              <a:ahLst/>
              <a:cxnLst/>
              <a:rect l="l" t="t" r="r" b="b"/>
              <a:pathLst>
                <a:path w="184033" h="274499" extrusionOk="0">
                  <a:moveTo>
                    <a:pt x="106002" y="248115"/>
                  </a:moveTo>
                  <a:cubicBezTo>
                    <a:pt x="112003" y="264403"/>
                    <a:pt x="127338" y="274499"/>
                    <a:pt x="143816" y="274499"/>
                  </a:cubicBezTo>
                  <a:cubicBezTo>
                    <a:pt x="148388" y="274499"/>
                    <a:pt x="153055" y="273737"/>
                    <a:pt x="157627" y="272023"/>
                  </a:cubicBezTo>
                  <a:cubicBezTo>
                    <a:pt x="178487" y="264403"/>
                    <a:pt x="189251" y="241257"/>
                    <a:pt x="181535" y="220397"/>
                  </a:cubicBezTo>
                  <a:cubicBezTo>
                    <a:pt x="154960" y="147817"/>
                    <a:pt x="118384" y="79237"/>
                    <a:pt x="72760" y="16562"/>
                  </a:cubicBezTo>
                  <a:cubicBezTo>
                    <a:pt x="59710" y="-1440"/>
                    <a:pt x="34564" y="-5345"/>
                    <a:pt x="16562" y="7704"/>
                  </a:cubicBezTo>
                  <a:cubicBezTo>
                    <a:pt x="-1440" y="20753"/>
                    <a:pt x="-5345" y="45899"/>
                    <a:pt x="7704" y="63901"/>
                  </a:cubicBezTo>
                  <a:cubicBezTo>
                    <a:pt x="48947" y="120575"/>
                    <a:pt x="81999" y="182488"/>
                    <a:pt x="106002" y="248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3"/>
            <p:cNvSpPr/>
            <p:nvPr/>
          </p:nvSpPr>
          <p:spPr>
            <a:xfrm>
              <a:off x="5020457" y="2649164"/>
              <a:ext cx="445772" cy="737829"/>
            </a:xfrm>
            <a:custGeom>
              <a:avLst/>
              <a:gdLst/>
              <a:ahLst/>
              <a:cxnLst/>
              <a:rect l="l" t="t" r="r" b="b"/>
              <a:pathLst>
                <a:path w="445772" h="737829" extrusionOk="0">
                  <a:moveTo>
                    <a:pt x="34936" y="737448"/>
                  </a:moveTo>
                  <a:cubicBezTo>
                    <a:pt x="36746" y="737734"/>
                    <a:pt x="38555" y="737829"/>
                    <a:pt x="40270" y="737829"/>
                  </a:cubicBezTo>
                  <a:cubicBezTo>
                    <a:pt x="60082" y="737829"/>
                    <a:pt x="77418" y="723161"/>
                    <a:pt x="80084" y="702873"/>
                  </a:cubicBezTo>
                  <a:cubicBezTo>
                    <a:pt x="113041" y="455508"/>
                    <a:pt x="237723" y="231195"/>
                    <a:pt x="431176" y="71270"/>
                  </a:cubicBezTo>
                  <a:cubicBezTo>
                    <a:pt x="448321" y="57078"/>
                    <a:pt x="450702" y="31741"/>
                    <a:pt x="436510" y="14596"/>
                  </a:cubicBezTo>
                  <a:cubicBezTo>
                    <a:pt x="422318" y="-2549"/>
                    <a:pt x="396981" y="-4930"/>
                    <a:pt x="379836" y="9262"/>
                  </a:cubicBezTo>
                  <a:cubicBezTo>
                    <a:pt x="170763" y="182141"/>
                    <a:pt x="35984" y="424647"/>
                    <a:pt x="360" y="692205"/>
                  </a:cubicBezTo>
                  <a:cubicBezTo>
                    <a:pt x="-2593" y="714207"/>
                    <a:pt x="12933" y="734496"/>
                    <a:pt x="34936" y="737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3"/>
            <p:cNvSpPr/>
            <p:nvPr/>
          </p:nvSpPr>
          <p:spPr>
            <a:xfrm>
              <a:off x="5777364" y="4440149"/>
              <a:ext cx="592612" cy="114705"/>
            </a:xfrm>
            <a:custGeom>
              <a:avLst/>
              <a:gdLst/>
              <a:ahLst/>
              <a:cxnLst/>
              <a:rect l="l" t="t" r="r" b="b"/>
              <a:pathLst>
                <a:path w="592612" h="114705" extrusionOk="0">
                  <a:moveTo>
                    <a:pt x="542664" y="5453"/>
                  </a:moveTo>
                  <a:cubicBezTo>
                    <a:pt x="382548" y="44982"/>
                    <a:pt x="210146" y="43553"/>
                    <a:pt x="50507" y="1358"/>
                  </a:cubicBezTo>
                  <a:cubicBezTo>
                    <a:pt x="28885" y="-4357"/>
                    <a:pt x="6977" y="8502"/>
                    <a:pt x="1358" y="29933"/>
                  </a:cubicBezTo>
                  <a:cubicBezTo>
                    <a:pt x="-4357" y="51364"/>
                    <a:pt x="8502" y="73462"/>
                    <a:pt x="29933" y="79082"/>
                  </a:cubicBezTo>
                  <a:cubicBezTo>
                    <a:pt x="119087" y="102704"/>
                    <a:pt x="211575" y="114705"/>
                    <a:pt x="304729" y="114705"/>
                  </a:cubicBezTo>
                  <a:cubicBezTo>
                    <a:pt x="391787" y="114705"/>
                    <a:pt x="478370" y="104228"/>
                    <a:pt x="561999" y="83558"/>
                  </a:cubicBezTo>
                  <a:cubicBezTo>
                    <a:pt x="583526" y="78224"/>
                    <a:pt x="596765" y="56412"/>
                    <a:pt x="591432" y="34886"/>
                  </a:cubicBezTo>
                  <a:cubicBezTo>
                    <a:pt x="586098" y="13359"/>
                    <a:pt x="564285" y="215"/>
                    <a:pt x="542759" y="54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3"/>
            <p:cNvSpPr/>
            <p:nvPr/>
          </p:nvSpPr>
          <p:spPr>
            <a:xfrm>
              <a:off x="6770584" y="2715315"/>
              <a:ext cx="369486" cy="646152"/>
            </a:xfrm>
            <a:custGeom>
              <a:avLst/>
              <a:gdLst/>
              <a:ahLst/>
              <a:cxnLst/>
              <a:rect l="l" t="t" r="r" b="b"/>
              <a:pathLst>
                <a:path w="369486" h="646152" extrusionOk="0">
                  <a:moveTo>
                    <a:pt x="289441" y="612243"/>
                  </a:moveTo>
                  <a:cubicBezTo>
                    <a:pt x="292584" y="632055"/>
                    <a:pt x="309729" y="646152"/>
                    <a:pt x="329160" y="646152"/>
                  </a:cubicBezTo>
                  <a:cubicBezTo>
                    <a:pt x="331256" y="646152"/>
                    <a:pt x="333446" y="645962"/>
                    <a:pt x="335542" y="645676"/>
                  </a:cubicBezTo>
                  <a:cubicBezTo>
                    <a:pt x="357449" y="642152"/>
                    <a:pt x="372499" y="621578"/>
                    <a:pt x="368975" y="599670"/>
                  </a:cubicBezTo>
                  <a:cubicBezTo>
                    <a:pt x="333446" y="376023"/>
                    <a:pt x="229529" y="172664"/>
                    <a:pt x="68651" y="11787"/>
                  </a:cubicBezTo>
                  <a:cubicBezTo>
                    <a:pt x="52935" y="-3929"/>
                    <a:pt x="27503" y="-3929"/>
                    <a:pt x="11787" y="11787"/>
                  </a:cubicBezTo>
                  <a:cubicBezTo>
                    <a:pt x="-3929" y="27503"/>
                    <a:pt x="-3929" y="52935"/>
                    <a:pt x="11787" y="68651"/>
                  </a:cubicBezTo>
                  <a:cubicBezTo>
                    <a:pt x="160663" y="217527"/>
                    <a:pt x="256675" y="405455"/>
                    <a:pt x="289536" y="612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73"/>
          <p:cNvGrpSpPr/>
          <p:nvPr/>
        </p:nvGrpSpPr>
        <p:grpSpPr>
          <a:xfrm>
            <a:off x="988032" y="4308481"/>
            <a:ext cx="335373" cy="285408"/>
            <a:chOff x="5864637" y="3238500"/>
            <a:chExt cx="447770" cy="381060"/>
          </a:xfrm>
        </p:grpSpPr>
        <p:sp>
          <p:nvSpPr>
            <p:cNvPr id="342" name="Google Shape;342;p73"/>
            <p:cNvSpPr/>
            <p:nvPr/>
          </p:nvSpPr>
          <p:spPr>
            <a:xfrm>
              <a:off x="6093332" y="3238500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47625"/>
                  </a:lnTo>
                  <a:lnTo>
                    <a:pt x="0" y="47625"/>
                  </a:lnTo>
                  <a:close/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3"/>
            <p:cNvSpPr/>
            <p:nvPr/>
          </p:nvSpPr>
          <p:spPr>
            <a:xfrm>
              <a:off x="6140957" y="3390900"/>
              <a:ext cx="47625" cy="9525"/>
            </a:xfrm>
            <a:custGeom>
              <a:avLst/>
              <a:gdLst/>
              <a:ahLst/>
              <a:cxnLst/>
              <a:rect l="l" t="t" r="r" b="b"/>
              <a:pathLst>
                <a:path w="47625" h="9525" extrusionOk="0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3"/>
            <p:cNvSpPr/>
            <p:nvPr/>
          </p:nvSpPr>
          <p:spPr>
            <a:xfrm rot="10800000">
              <a:off x="6026657" y="3238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0" y="0"/>
                  </a:moveTo>
                  <a:lnTo>
                    <a:pt x="190500" y="0"/>
                  </a:lnTo>
                  <a:lnTo>
                    <a:pt x="190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3"/>
            <p:cNvSpPr/>
            <p:nvPr/>
          </p:nvSpPr>
          <p:spPr>
            <a:xfrm>
              <a:off x="5864637" y="3474436"/>
              <a:ext cx="447770" cy="145124"/>
            </a:xfrm>
            <a:custGeom>
              <a:avLst/>
              <a:gdLst/>
              <a:ahLst/>
              <a:cxnLst/>
              <a:rect l="l" t="t" r="r" b="b"/>
              <a:pathLst>
                <a:path w="447770" h="145124" extrusionOk="0">
                  <a:moveTo>
                    <a:pt x="314420" y="34764"/>
                  </a:moveTo>
                  <a:lnTo>
                    <a:pt x="389382" y="3522"/>
                  </a:lnTo>
                  <a:cubicBezTo>
                    <a:pt x="411480" y="-5717"/>
                    <a:pt x="437007" y="3808"/>
                    <a:pt x="447770" y="25239"/>
                  </a:cubicBezTo>
                  <a:lnTo>
                    <a:pt x="258413" y="137158"/>
                  </a:lnTo>
                  <a:cubicBezTo>
                    <a:pt x="245459" y="144778"/>
                    <a:pt x="230029" y="147064"/>
                    <a:pt x="215456" y="143444"/>
                  </a:cubicBezTo>
                  <a:lnTo>
                    <a:pt x="98870" y="114298"/>
                  </a:lnTo>
                  <a:cubicBezTo>
                    <a:pt x="90297" y="112107"/>
                    <a:pt x="81248" y="112012"/>
                    <a:pt x="72581" y="113917"/>
                  </a:cubicBezTo>
                  <a:lnTo>
                    <a:pt x="0" y="130014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3"/>
            <p:cNvSpPr/>
            <p:nvPr/>
          </p:nvSpPr>
          <p:spPr>
            <a:xfrm>
              <a:off x="5864732" y="3470932"/>
              <a:ext cx="314325" cy="72367"/>
            </a:xfrm>
            <a:custGeom>
              <a:avLst/>
              <a:gdLst/>
              <a:ahLst/>
              <a:cxnLst/>
              <a:rect l="l" t="t" r="r" b="b"/>
              <a:pathLst>
                <a:path w="314325" h="72367" extrusionOk="0">
                  <a:moveTo>
                    <a:pt x="171450" y="72367"/>
                  </a:moveTo>
                  <a:lnTo>
                    <a:pt x="290513" y="72367"/>
                  </a:lnTo>
                  <a:cubicBezTo>
                    <a:pt x="303657" y="72367"/>
                    <a:pt x="314325" y="61699"/>
                    <a:pt x="314325" y="48555"/>
                  </a:cubicBezTo>
                  <a:cubicBezTo>
                    <a:pt x="314325" y="35410"/>
                    <a:pt x="303657" y="24742"/>
                    <a:pt x="290513" y="24742"/>
                  </a:cubicBezTo>
                  <a:lnTo>
                    <a:pt x="219075" y="24742"/>
                  </a:lnTo>
                  <a:lnTo>
                    <a:pt x="152876" y="4835"/>
                  </a:lnTo>
                  <a:cubicBezTo>
                    <a:pt x="133826" y="-880"/>
                    <a:pt x="113633" y="-1547"/>
                    <a:pt x="94298" y="2930"/>
                  </a:cubicBezTo>
                  <a:lnTo>
                    <a:pt x="0" y="24742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73"/>
          <p:cNvGrpSpPr/>
          <p:nvPr/>
        </p:nvGrpSpPr>
        <p:grpSpPr>
          <a:xfrm>
            <a:off x="1880956" y="4292135"/>
            <a:ext cx="385727" cy="312750"/>
            <a:chOff x="4962525" y="2509837"/>
            <a:chExt cx="2268569" cy="1839372"/>
          </a:xfrm>
        </p:grpSpPr>
        <p:sp>
          <p:nvSpPr>
            <p:cNvPr id="348" name="Google Shape;348;p73"/>
            <p:cNvSpPr/>
            <p:nvPr/>
          </p:nvSpPr>
          <p:spPr>
            <a:xfrm>
              <a:off x="5732906" y="2846736"/>
              <a:ext cx="751308" cy="751332"/>
            </a:xfrm>
            <a:custGeom>
              <a:avLst/>
              <a:gdLst/>
              <a:ahLst/>
              <a:cxnLst/>
              <a:rect l="l" t="t" r="r" b="b"/>
              <a:pathLst>
                <a:path w="751308" h="751332" extrusionOk="0">
                  <a:moveTo>
                    <a:pt x="356807" y="713804"/>
                  </a:moveTo>
                  <a:cubicBezTo>
                    <a:pt x="440722" y="713804"/>
                    <a:pt x="517874" y="684467"/>
                    <a:pt x="578834" y="635794"/>
                  </a:cubicBezTo>
                  <a:lnTo>
                    <a:pt x="682561" y="739521"/>
                  </a:lnTo>
                  <a:cubicBezTo>
                    <a:pt x="690467" y="747427"/>
                    <a:pt x="700754" y="751332"/>
                    <a:pt x="711041" y="751332"/>
                  </a:cubicBezTo>
                  <a:cubicBezTo>
                    <a:pt x="721328" y="751332"/>
                    <a:pt x="731615" y="747427"/>
                    <a:pt x="739521" y="739521"/>
                  </a:cubicBezTo>
                  <a:cubicBezTo>
                    <a:pt x="755237" y="723805"/>
                    <a:pt x="755237" y="698373"/>
                    <a:pt x="739521" y="682657"/>
                  </a:cubicBezTo>
                  <a:lnTo>
                    <a:pt x="635794" y="578930"/>
                  </a:lnTo>
                  <a:cubicBezTo>
                    <a:pt x="684467" y="517874"/>
                    <a:pt x="713804" y="440817"/>
                    <a:pt x="713804" y="356902"/>
                  </a:cubicBezTo>
                  <a:cubicBezTo>
                    <a:pt x="713804" y="160115"/>
                    <a:pt x="553688" y="0"/>
                    <a:pt x="356902" y="0"/>
                  </a:cubicBezTo>
                  <a:cubicBezTo>
                    <a:pt x="160115" y="0"/>
                    <a:pt x="0" y="160115"/>
                    <a:pt x="0" y="356902"/>
                  </a:cubicBezTo>
                  <a:cubicBezTo>
                    <a:pt x="0" y="553688"/>
                    <a:pt x="160115" y="713804"/>
                    <a:pt x="356902" y="713804"/>
                  </a:cubicBezTo>
                  <a:close/>
                  <a:moveTo>
                    <a:pt x="356807" y="80391"/>
                  </a:moveTo>
                  <a:cubicBezTo>
                    <a:pt x="509207" y="80391"/>
                    <a:pt x="633317" y="204407"/>
                    <a:pt x="633317" y="356902"/>
                  </a:cubicBezTo>
                  <a:cubicBezTo>
                    <a:pt x="633317" y="430720"/>
                    <a:pt x="604076" y="497586"/>
                    <a:pt x="556832" y="547211"/>
                  </a:cubicBezTo>
                  <a:cubicBezTo>
                    <a:pt x="555022" y="548545"/>
                    <a:pt x="553212" y="549878"/>
                    <a:pt x="551498" y="551593"/>
                  </a:cubicBezTo>
                  <a:cubicBezTo>
                    <a:pt x="549878" y="553212"/>
                    <a:pt x="548450" y="555022"/>
                    <a:pt x="547116" y="556927"/>
                  </a:cubicBezTo>
                  <a:cubicBezTo>
                    <a:pt x="497491" y="604171"/>
                    <a:pt x="430530" y="633413"/>
                    <a:pt x="356807" y="633413"/>
                  </a:cubicBezTo>
                  <a:cubicBezTo>
                    <a:pt x="204311" y="633413"/>
                    <a:pt x="80296" y="509397"/>
                    <a:pt x="80296" y="356902"/>
                  </a:cubicBezTo>
                  <a:cubicBezTo>
                    <a:pt x="80296" y="204407"/>
                    <a:pt x="204311" y="80391"/>
                    <a:pt x="356807" y="80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73"/>
            <p:cNvSpPr/>
            <p:nvPr/>
          </p:nvSpPr>
          <p:spPr>
            <a:xfrm>
              <a:off x="4962525" y="2509837"/>
              <a:ext cx="2268569" cy="1839372"/>
            </a:xfrm>
            <a:custGeom>
              <a:avLst/>
              <a:gdLst/>
              <a:ahLst/>
              <a:cxnLst/>
              <a:rect l="l" t="t" r="r" b="b"/>
              <a:pathLst>
                <a:path w="2268569" h="1839372" extrusionOk="0">
                  <a:moveTo>
                    <a:pt x="2056924" y="0"/>
                  </a:moveTo>
                  <a:lnTo>
                    <a:pt x="211741" y="0"/>
                  </a:lnTo>
                  <a:cubicBezTo>
                    <a:pt x="94964" y="0"/>
                    <a:pt x="0" y="94964"/>
                    <a:pt x="0" y="211646"/>
                  </a:cubicBezTo>
                  <a:lnTo>
                    <a:pt x="0" y="1321880"/>
                  </a:lnTo>
                  <a:cubicBezTo>
                    <a:pt x="0" y="1438656"/>
                    <a:pt x="94964" y="1533620"/>
                    <a:pt x="211741" y="1533620"/>
                  </a:cubicBezTo>
                  <a:lnTo>
                    <a:pt x="889540" y="1533620"/>
                  </a:lnTo>
                  <a:lnTo>
                    <a:pt x="823913" y="1758982"/>
                  </a:lnTo>
                  <a:lnTo>
                    <a:pt x="684467" y="1758982"/>
                  </a:lnTo>
                  <a:cubicBezTo>
                    <a:pt x="662273" y="1758982"/>
                    <a:pt x="644271" y="1776984"/>
                    <a:pt x="644271" y="1799177"/>
                  </a:cubicBezTo>
                  <a:cubicBezTo>
                    <a:pt x="644271" y="1821371"/>
                    <a:pt x="662273" y="1839373"/>
                    <a:pt x="684467" y="1839373"/>
                  </a:cubicBezTo>
                  <a:lnTo>
                    <a:pt x="854012" y="1839373"/>
                  </a:lnTo>
                  <a:cubicBezTo>
                    <a:pt x="854012" y="1839373"/>
                    <a:pt x="854012" y="1839373"/>
                    <a:pt x="854107" y="1839373"/>
                  </a:cubicBezTo>
                  <a:cubicBezTo>
                    <a:pt x="854202" y="1839373"/>
                    <a:pt x="854107" y="1839373"/>
                    <a:pt x="854202" y="1839373"/>
                  </a:cubicBezTo>
                  <a:lnTo>
                    <a:pt x="1414367" y="1839373"/>
                  </a:lnTo>
                  <a:cubicBezTo>
                    <a:pt x="1414367" y="1839373"/>
                    <a:pt x="1414367" y="1839373"/>
                    <a:pt x="1414463" y="1839373"/>
                  </a:cubicBezTo>
                  <a:cubicBezTo>
                    <a:pt x="1414463" y="1839373"/>
                    <a:pt x="1414463" y="1839373"/>
                    <a:pt x="1414558" y="1839373"/>
                  </a:cubicBezTo>
                  <a:lnTo>
                    <a:pt x="1584103" y="1839373"/>
                  </a:lnTo>
                  <a:cubicBezTo>
                    <a:pt x="1606296" y="1839373"/>
                    <a:pt x="1624298" y="1821371"/>
                    <a:pt x="1624298" y="1799177"/>
                  </a:cubicBezTo>
                  <a:cubicBezTo>
                    <a:pt x="1624298" y="1776984"/>
                    <a:pt x="1606296" y="1758982"/>
                    <a:pt x="1584103" y="1758982"/>
                  </a:cubicBezTo>
                  <a:lnTo>
                    <a:pt x="1444657" y="1758982"/>
                  </a:lnTo>
                  <a:lnTo>
                    <a:pt x="1379030" y="1533620"/>
                  </a:lnTo>
                  <a:lnTo>
                    <a:pt x="2056829" y="1533620"/>
                  </a:lnTo>
                  <a:cubicBezTo>
                    <a:pt x="2173605" y="1533620"/>
                    <a:pt x="2268569" y="1438656"/>
                    <a:pt x="2268569" y="1321880"/>
                  </a:cubicBezTo>
                  <a:lnTo>
                    <a:pt x="2268569" y="211646"/>
                  </a:lnTo>
                  <a:cubicBezTo>
                    <a:pt x="2268569" y="94964"/>
                    <a:pt x="2173605" y="0"/>
                    <a:pt x="2056829" y="0"/>
                  </a:cubicBezTo>
                  <a:close/>
                  <a:moveTo>
                    <a:pt x="211741" y="80486"/>
                  </a:moveTo>
                  <a:lnTo>
                    <a:pt x="2056924" y="80486"/>
                  </a:lnTo>
                  <a:cubicBezTo>
                    <a:pt x="2129314" y="80486"/>
                    <a:pt x="2188178" y="139351"/>
                    <a:pt x="2188178" y="211741"/>
                  </a:cubicBezTo>
                  <a:lnTo>
                    <a:pt x="2188178" y="1207580"/>
                  </a:lnTo>
                  <a:lnTo>
                    <a:pt x="80486" y="1207580"/>
                  </a:lnTo>
                  <a:lnTo>
                    <a:pt x="80486" y="211646"/>
                  </a:lnTo>
                  <a:cubicBezTo>
                    <a:pt x="80486" y="139256"/>
                    <a:pt x="139351" y="80391"/>
                    <a:pt x="211741" y="80391"/>
                  </a:cubicBezTo>
                  <a:close/>
                  <a:moveTo>
                    <a:pt x="1360932" y="1758982"/>
                  </a:moveTo>
                  <a:lnTo>
                    <a:pt x="907733" y="1758982"/>
                  </a:lnTo>
                  <a:lnTo>
                    <a:pt x="973360" y="1533620"/>
                  </a:lnTo>
                  <a:lnTo>
                    <a:pt x="1295400" y="1533620"/>
                  </a:lnTo>
                  <a:lnTo>
                    <a:pt x="1361027" y="1758982"/>
                  </a:lnTo>
                  <a:close/>
                  <a:moveTo>
                    <a:pt x="2056924" y="1453134"/>
                  </a:moveTo>
                  <a:lnTo>
                    <a:pt x="211741" y="1453134"/>
                  </a:lnTo>
                  <a:cubicBezTo>
                    <a:pt x="139351" y="1453134"/>
                    <a:pt x="80486" y="1394270"/>
                    <a:pt x="80486" y="1321880"/>
                  </a:cubicBezTo>
                  <a:lnTo>
                    <a:pt x="80486" y="1287875"/>
                  </a:lnTo>
                  <a:lnTo>
                    <a:pt x="2188178" y="1287875"/>
                  </a:lnTo>
                  <a:lnTo>
                    <a:pt x="2188178" y="1321880"/>
                  </a:lnTo>
                  <a:cubicBezTo>
                    <a:pt x="2188178" y="1394270"/>
                    <a:pt x="2129314" y="1453134"/>
                    <a:pt x="2056924" y="1453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73"/>
          <p:cNvGrpSpPr/>
          <p:nvPr/>
        </p:nvGrpSpPr>
        <p:grpSpPr>
          <a:xfrm>
            <a:off x="2822331" y="4242295"/>
            <a:ext cx="293302" cy="318915"/>
            <a:chOff x="3088882" y="159906"/>
            <a:chExt cx="6015016" cy="6540263"/>
          </a:xfrm>
        </p:grpSpPr>
        <p:grpSp>
          <p:nvGrpSpPr>
            <p:cNvPr id="351" name="Google Shape;351;p73"/>
            <p:cNvGrpSpPr/>
            <p:nvPr/>
          </p:nvGrpSpPr>
          <p:grpSpPr>
            <a:xfrm>
              <a:off x="3088882" y="159906"/>
              <a:ext cx="6015016" cy="4667458"/>
              <a:chOff x="3088882" y="159906"/>
              <a:chExt cx="6015016" cy="4667458"/>
            </a:xfrm>
          </p:grpSpPr>
          <p:sp>
            <p:nvSpPr>
              <p:cNvPr id="352" name="Google Shape;352;p73"/>
              <p:cNvSpPr/>
              <p:nvPr/>
            </p:nvSpPr>
            <p:spPr>
              <a:xfrm>
                <a:off x="8122633" y="2846832"/>
                <a:ext cx="981265" cy="981265"/>
              </a:xfrm>
              <a:custGeom>
                <a:avLst/>
                <a:gdLst/>
                <a:ahLst/>
                <a:cxnLst/>
                <a:rect l="l" t="t" r="r" b="b"/>
                <a:pathLst>
                  <a:path w="981265" h="981265" extrusionOk="0">
                    <a:moveTo>
                      <a:pt x="490633" y="0"/>
                    </a:moveTo>
                    <a:lnTo>
                      <a:pt x="490633" y="0"/>
                    </a:lnTo>
                    <a:cubicBezTo>
                      <a:pt x="219646" y="0"/>
                      <a:pt x="0" y="219646"/>
                      <a:pt x="0" y="490633"/>
                    </a:cubicBezTo>
                    <a:lnTo>
                      <a:pt x="0" y="490633"/>
                    </a:lnTo>
                    <a:cubicBezTo>
                      <a:pt x="0" y="761619"/>
                      <a:pt x="219646" y="981265"/>
                      <a:pt x="490633" y="981265"/>
                    </a:cubicBezTo>
                    <a:lnTo>
                      <a:pt x="490633" y="981265"/>
                    </a:lnTo>
                    <a:cubicBezTo>
                      <a:pt x="761619" y="981265"/>
                      <a:pt x="981265" y="761619"/>
                      <a:pt x="981265" y="490633"/>
                    </a:cubicBezTo>
                    <a:lnTo>
                      <a:pt x="981265" y="490633"/>
                    </a:lnTo>
                    <a:cubicBezTo>
                      <a:pt x="981265" y="219646"/>
                      <a:pt x="761619" y="0"/>
                      <a:pt x="490633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73"/>
              <p:cNvSpPr/>
              <p:nvPr/>
            </p:nvSpPr>
            <p:spPr>
              <a:xfrm>
                <a:off x="6623112" y="735234"/>
                <a:ext cx="981265" cy="981265"/>
              </a:xfrm>
              <a:custGeom>
                <a:avLst/>
                <a:gdLst/>
                <a:ahLst/>
                <a:cxnLst/>
                <a:rect l="l" t="t" r="r" b="b"/>
                <a:pathLst>
                  <a:path w="981265" h="981265" extrusionOk="0">
                    <a:moveTo>
                      <a:pt x="490633" y="0"/>
                    </a:moveTo>
                    <a:lnTo>
                      <a:pt x="490633" y="0"/>
                    </a:lnTo>
                    <a:cubicBezTo>
                      <a:pt x="219646" y="0"/>
                      <a:pt x="0" y="219646"/>
                      <a:pt x="0" y="490633"/>
                    </a:cubicBezTo>
                    <a:lnTo>
                      <a:pt x="0" y="490633"/>
                    </a:lnTo>
                    <a:cubicBezTo>
                      <a:pt x="0" y="761619"/>
                      <a:pt x="219646" y="981266"/>
                      <a:pt x="490633" y="981266"/>
                    </a:cubicBezTo>
                    <a:lnTo>
                      <a:pt x="490633" y="981266"/>
                    </a:lnTo>
                    <a:cubicBezTo>
                      <a:pt x="761619" y="981266"/>
                      <a:pt x="981265" y="761619"/>
                      <a:pt x="981265" y="490633"/>
                    </a:cubicBezTo>
                    <a:lnTo>
                      <a:pt x="981265" y="490633"/>
                    </a:lnTo>
                    <a:cubicBezTo>
                      <a:pt x="981265" y="219646"/>
                      <a:pt x="761619" y="0"/>
                      <a:pt x="490633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73"/>
              <p:cNvSpPr/>
              <p:nvPr/>
            </p:nvSpPr>
            <p:spPr>
              <a:xfrm>
                <a:off x="3088882" y="159906"/>
                <a:ext cx="4122935" cy="4667458"/>
              </a:xfrm>
              <a:custGeom>
                <a:avLst/>
                <a:gdLst/>
                <a:ahLst/>
                <a:cxnLst/>
                <a:rect l="l" t="t" r="r" b="b"/>
                <a:pathLst>
                  <a:path w="4122935" h="4667458" extrusionOk="0">
                    <a:moveTo>
                      <a:pt x="3719778" y="682103"/>
                    </a:moveTo>
                    <a:cubicBezTo>
                      <a:pt x="3121322" y="-12746"/>
                      <a:pt x="2061380" y="18"/>
                      <a:pt x="2061380" y="18"/>
                    </a:cubicBezTo>
                    <a:cubicBezTo>
                      <a:pt x="2061380" y="18"/>
                      <a:pt x="154951" y="-23795"/>
                      <a:pt x="11981" y="1668131"/>
                    </a:cubicBezTo>
                    <a:cubicBezTo>
                      <a:pt x="-124894" y="3287096"/>
                      <a:pt x="950098" y="3131266"/>
                      <a:pt x="1245278" y="4667459"/>
                    </a:cubicBezTo>
                    <a:lnTo>
                      <a:pt x="2877577" y="4667459"/>
                    </a:lnTo>
                    <a:cubicBezTo>
                      <a:pt x="3172852" y="3131266"/>
                      <a:pt x="4247748" y="3287191"/>
                      <a:pt x="4110969" y="1668131"/>
                    </a:cubicBezTo>
                    <a:cubicBezTo>
                      <a:pt x="4107540" y="1627745"/>
                      <a:pt x="4102206" y="1589169"/>
                      <a:pt x="4096872" y="1550688"/>
                    </a:cubicBez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73"/>
              <p:cNvSpPr/>
              <p:nvPr/>
            </p:nvSpPr>
            <p:spPr>
              <a:xfrm>
                <a:off x="5272944" y="2352865"/>
                <a:ext cx="981265" cy="981265"/>
              </a:xfrm>
              <a:custGeom>
                <a:avLst/>
                <a:gdLst/>
                <a:ahLst/>
                <a:cxnLst/>
                <a:rect l="l" t="t" r="r" b="b"/>
                <a:pathLst>
                  <a:path w="981265" h="981265" extrusionOk="0">
                    <a:moveTo>
                      <a:pt x="490633" y="0"/>
                    </a:moveTo>
                    <a:lnTo>
                      <a:pt x="490633" y="0"/>
                    </a:lnTo>
                    <a:cubicBezTo>
                      <a:pt x="219646" y="0"/>
                      <a:pt x="0" y="219646"/>
                      <a:pt x="0" y="490633"/>
                    </a:cubicBezTo>
                    <a:lnTo>
                      <a:pt x="0" y="490633"/>
                    </a:lnTo>
                    <a:cubicBezTo>
                      <a:pt x="0" y="761619"/>
                      <a:pt x="219646" y="981266"/>
                      <a:pt x="490633" y="981266"/>
                    </a:cubicBezTo>
                    <a:lnTo>
                      <a:pt x="490633" y="981266"/>
                    </a:lnTo>
                    <a:cubicBezTo>
                      <a:pt x="761619" y="981266"/>
                      <a:pt x="981265" y="761619"/>
                      <a:pt x="981265" y="490633"/>
                    </a:cubicBezTo>
                    <a:lnTo>
                      <a:pt x="981265" y="490633"/>
                    </a:lnTo>
                    <a:cubicBezTo>
                      <a:pt x="981265" y="219646"/>
                      <a:pt x="761619" y="0"/>
                      <a:pt x="490633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73"/>
              <p:cNvSpPr/>
              <p:nvPr/>
            </p:nvSpPr>
            <p:spPr>
              <a:xfrm>
                <a:off x="3907916" y="1215008"/>
                <a:ext cx="981265" cy="981265"/>
              </a:xfrm>
              <a:custGeom>
                <a:avLst/>
                <a:gdLst/>
                <a:ahLst/>
                <a:cxnLst/>
                <a:rect l="l" t="t" r="r" b="b"/>
                <a:pathLst>
                  <a:path w="981265" h="981265" extrusionOk="0">
                    <a:moveTo>
                      <a:pt x="490633" y="0"/>
                    </a:moveTo>
                    <a:lnTo>
                      <a:pt x="490633" y="0"/>
                    </a:lnTo>
                    <a:cubicBezTo>
                      <a:pt x="219646" y="0"/>
                      <a:pt x="0" y="219646"/>
                      <a:pt x="0" y="490633"/>
                    </a:cubicBezTo>
                    <a:lnTo>
                      <a:pt x="0" y="490633"/>
                    </a:lnTo>
                    <a:cubicBezTo>
                      <a:pt x="0" y="761619"/>
                      <a:pt x="219646" y="981266"/>
                      <a:pt x="490633" y="981266"/>
                    </a:cubicBezTo>
                    <a:lnTo>
                      <a:pt x="490633" y="981266"/>
                    </a:lnTo>
                    <a:cubicBezTo>
                      <a:pt x="761619" y="981266"/>
                      <a:pt x="981266" y="761619"/>
                      <a:pt x="981266" y="490633"/>
                    </a:cubicBezTo>
                    <a:lnTo>
                      <a:pt x="981266" y="490633"/>
                    </a:lnTo>
                    <a:cubicBezTo>
                      <a:pt x="981266" y="219646"/>
                      <a:pt x="761619" y="0"/>
                      <a:pt x="490633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73"/>
            <p:cNvGrpSpPr/>
            <p:nvPr/>
          </p:nvGrpSpPr>
          <p:grpSpPr>
            <a:xfrm>
              <a:off x="4775263" y="1602390"/>
              <a:ext cx="3554157" cy="1335405"/>
              <a:chOff x="4775263" y="1602390"/>
              <a:chExt cx="3554157" cy="1335405"/>
            </a:xfrm>
          </p:grpSpPr>
          <p:sp>
            <p:nvSpPr>
              <p:cNvPr id="358" name="Google Shape;358;p73"/>
              <p:cNvSpPr/>
              <p:nvPr/>
            </p:nvSpPr>
            <p:spPr>
              <a:xfrm>
                <a:off x="7397590" y="1625536"/>
                <a:ext cx="931830" cy="1312259"/>
              </a:xfrm>
              <a:custGeom>
                <a:avLst/>
                <a:gdLst/>
                <a:ahLst/>
                <a:cxnLst/>
                <a:rect l="l" t="t" r="r" b="b"/>
                <a:pathLst>
                  <a:path w="931830" h="1312259" extrusionOk="0">
                    <a:moveTo>
                      <a:pt x="931831" y="131225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73"/>
              <p:cNvSpPr/>
              <p:nvPr/>
            </p:nvSpPr>
            <p:spPr>
              <a:xfrm>
                <a:off x="6077902" y="1602390"/>
                <a:ext cx="721518" cy="864584"/>
              </a:xfrm>
              <a:custGeom>
                <a:avLst/>
                <a:gdLst/>
                <a:ahLst/>
                <a:cxnLst/>
                <a:rect l="l" t="t" r="r" b="b"/>
                <a:pathLst>
                  <a:path w="721518" h="864584" extrusionOk="0">
                    <a:moveTo>
                      <a:pt x="721519" y="0"/>
                    </a:moveTo>
                    <a:lnTo>
                      <a:pt x="0" y="864584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73"/>
              <p:cNvSpPr/>
              <p:nvPr/>
            </p:nvSpPr>
            <p:spPr>
              <a:xfrm>
                <a:off x="4775263" y="2019776"/>
                <a:ext cx="611600" cy="509682"/>
              </a:xfrm>
              <a:custGeom>
                <a:avLst/>
                <a:gdLst/>
                <a:ahLst/>
                <a:cxnLst/>
                <a:rect l="l" t="t" r="r" b="b"/>
                <a:pathLst>
                  <a:path w="611600" h="509682" extrusionOk="0">
                    <a:moveTo>
                      <a:pt x="611600" y="509683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1" name="Google Shape;361;p73"/>
            <p:cNvGrpSpPr/>
            <p:nvPr/>
          </p:nvGrpSpPr>
          <p:grpSpPr>
            <a:xfrm>
              <a:off x="4334160" y="4796123"/>
              <a:ext cx="1632299" cy="1904046"/>
              <a:chOff x="4334160" y="4796123"/>
              <a:chExt cx="1632299" cy="1904046"/>
            </a:xfrm>
          </p:grpSpPr>
          <p:sp>
            <p:nvSpPr>
              <p:cNvPr id="362" name="Google Shape;362;p73"/>
              <p:cNvSpPr/>
              <p:nvPr/>
            </p:nvSpPr>
            <p:spPr>
              <a:xfrm>
                <a:off x="4411503" y="5451824"/>
                <a:ext cx="1477708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477708" h="9525" extrusionOk="0">
                    <a:moveTo>
                      <a:pt x="0" y="0"/>
                    </a:moveTo>
                    <a:lnTo>
                      <a:pt x="1477709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73"/>
              <p:cNvSpPr/>
              <p:nvPr/>
            </p:nvSpPr>
            <p:spPr>
              <a:xfrm>
                <a:off x="4426933" y="6314788"/>
                <a:ext cx="1462278" cy="385381"/>
              </a:xfrm>
              <a:custGeom>
                <a:avLst/>
                <a:gdLst/>
                <a:ahLst/>
                <a:cxnLst/>
                <a:rect l="l" t="t" r="r" b="b"/>
                <a:pathLst>
                  <a:path w="1462278" h="385381" extrusionOk="0">
                    <a:moveTo>
                      <a:pt x="0" y="0"/>
                    </a:moveTo>
                    <a:cubicBezTo>
                      <a:pt x="0" y="211931"/>
                      <a:pt x="328993" y="385382"/>
                      <a:pt x="731139" y="385382"/>
                    </a:cubicBezTo>
                    <a:cubicBezTo>
                      <a:pt x="1133285" y="385382"/>
                      <a:pt x="1462278" y="211931"/>
                      <a:pt x="1462278" y="0"/>
                    </a:cubicBez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3"/>
              <p:cNvSpPr/>
              <p:nvPr/>
            </p:nvSpPr>
            <p:spPr>
              <a:xfrm>
                <a:off x="4334160" y="4796123"/>
                <a:ext cx="1632299" cy="1402651"/>
              </a:xfrm>
              <a:custGeom>
                <a:avLst/>
                <a:gdLst/>
                <a:ahLst/>
                <a:cxnLst/>
                <a:rect l="l" t="t" r="r" b="b"/>
                <a:pathLst>
                  <a:path w="1632299" h="1402651" extrusionOk="0">
                    <a:moveTo>
                      <a:pt x="1520762" y="1402651"/>
                    </a:moveTo>
                    <a:lnTo>
                      <a:pt x="1624108" y="1402651"/>
                    </a:lnTo>
                    <a:lnTo>
                      <a:pt x="1632299" y="0"/>
                    </a:lnTo>
                    <a:lnTo>
                      <a:pt x="0" y="0"/>
                    </a:lnTo>
                    <a:lnTo>
                      <a:pt x="0" y="1402651"/>
                    </a:lnTo>
                    <a:lnTo>
                      <a:pt x="127063" y="1402651"/>
                    </a:lnTo>
                    <a:lnTo>
                      <a:pt x="1520762" y="1402651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5" name="Google Shape;365;p73"/>
          <p:cNvGrpSpPr/>
          <p:nvPr/>
        </p:nvGrpSpPr>
        <p:grpSpPr>
          <a:xfrm>
            <a:off x="1841010" y="2667760"/>
            <a:ext cx="424056" cy="375941"/>
            <a:chOff x="4953000" y="2438400"/>
            <a:chExt cx="2324076" cy="2060375"/>
          </a:xfrm>
        </p:grpSpPr>
        <p:sp>
          <p:nvSpPr>
            <p:cNvPr id="366" name="Google Shape;366;p73"/>
            <p:cNvSpPr/>
            <p:nvPr/>
          </p:nvSpPr>
          <p:spPr>
            <a:xfrm>
              <a:off x="5867876" y="2913507"/>
              <a:ext cx="380618" cy="381000"/>
            </a:xfrm>
            <a:custGeom>
              <a:avLst/>
              <a:gdLst/>
              <a:ahLst/>
              <a:cxnLst/>
              <a:rect l="l" t="t" r="r" b="b"/>
              <a:pathLst>
                <a:path w="380618" h="381000" extrusionOk="0">
                  <a:moveTo>
                    <a:pt x="380619" y="190500"/>
                  </a:moveTo>
                  <a:cubicBezTo>
                    <a:pt x="380619" y="295710"/>
                    <a:pt x="295414" y="381000"/>
                    <a:pt x="190309" y="381000"/>
                  </a:cubicBezTo>
                  <a:cubicBezTo>
                    <a:pt x="85204" y="381000"/>
                    <a:pt x="0" y="295710"/>
                    <a:pt x="0" y="190500"/>
                  </a:cubicBezTo>
                  <a:cubicBezTo>
                    <a:pt x="0" y="85290"/>
                    <a:pt x="85204" y="0"/>
                    <a:pt x="190309" y="0"/>
                  </a:cubicBezTo>
                  <a:cubicBezTo>
                    <a:pt x="295414" y="0"/>
                    <a:pt x="380619" y="85290"/>
                    <a:pt x="380619" y="190500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3"/>
            <p:cNvSpPr/>
            <p:nvPr/>
          </p:nvSpPr>
          <p:spPr>
            <a:xfrm>
              <a:off x="5753766" y="3294506"/>
              <a:ext cx="608933" cy="439293"/>
            </a:xfrm>
            <a:custGeom>
              <a:avLst/>
              <a:gdLst/>
              <a:ahLst/>
              <a:cxnLst/>
              <a:rect l="l" t="t" r="r" b="b"/>
              <a:pathLst>
                <a:path w="608933" h="439293" extrusionOk="0">
                  <a:moveTo>
                    <a:pt x="0" y="439293"/>
                  </a:moveTo>
                  <a:lnTo>
                    <a:pt x="0" y="304800"/>
                  </a:lnTo>
                  <a:cubicBezTo>
                    <a:pt x="0" y="76200"/>
                    <a:pt x="139541" y="0"/>
                    <a:pt x="274034" y="0"/>
                  </a:cubicBezTo>
                  <a:lnTo>
                    <a:pt x="334899" y="0"/>
                  </a:lnTo>
                  <a:cubicBezTo>
                    <a:pt x="469392" y="0"/>
                    <a:pt x="608933" y="76200"/>
                    <a:pt x="608933" y="304800"/>
                  </a:cubicBezTo>
                  <a:lnTo>
                    <a:pt x="608933" y="439293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3"/>
            <p:cNvSpPr/>
            <p:nvPr/>
          </p:nvSpPr>
          <p:spPr>
            <a:xfrm>
              <a:off x="5066633" y="2913602"/>
              <a:ext cx="209550" cy="365379"/>
            </a:xfrm>
            <a:custGeom>
              <a:avLst/>
              <a:gdLst/>
              <a:ahLst/>
              <a:cxnLst/>
              <a:rect l="l" t="t" r="r" b="b"/>
              <a:pathLst>
                <a:path w="209550" h="365379" extrusionOk="0">
                  <a:moveTo>
                    <a:pt x="209550" y="2000"/>
                  </a:moveTo>
                  <a:cubicBezTo>
                    <a:pt x="202883" y="1333"/>
                    <a:pt x="196405" y="0"/>
                    <a:pt x="189548" y="0"/>
                  </a:cubicBezTo>
                  <a:cubicBezTo>
                    <a:pt x="84868" y="0"/>
                    <a:pt x="0" y="85249"/>
                    <a:pt x="0" y="190500"/>
                  </a:cubicBezTo>
                  <a:cubicBezTo>
                    <a:pt x="0" y="268986"/>
                    <a:pt x="47244" y="336233"/>
                    <a:pt x="114586" y="365379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3"/>
            <p:cNvSpPr/>
            <p:nvPr/>
          </p:nvSpPr>
          <p:spPr>
            <a:xfrm>
              <a:off x="5313807" y="2974371"/>
              <a:ext cx="133635" cy="310324"/>
            </a:xfrm>
            <a:custGeom>
              <a:avLst/>
              <a:gdLst/>
              <a:ahLst/>
              <a:cxnLst/>
              <a:rect l="l" t="t" r="r" b="b"/>
              <a:pathLst>
                <a:path w="133635" h="310324" extrusionOk="0">
                  <a:moveTo>
                    <a:pt x="0" y="310325"/>
                  </a:moveTo>
                  <a:cubicBezTo>
                    <a:pt x="77248" y="285845"/>
                    <a:pt x="133636" y="214694"/>
                    <a:pt x="133636" y="129635"/>
                  </a:cubicBezTo>
                  <a:cubicBezTo>
                    <a:pt x="133636" y="79439"/>
                    <a:pt x="113728" y="34100"/>
                    <a:pt x="81820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3"/>
            <p:cNvSpPr/>
            <p:nvPr/>
          </p:nvSpPr>
          <p:spPr>
            <a:xfrm>
              <a:off x="5313235" y="3295554"/>
              <a:ext cx="249078" cy="438245"/>
            </a:xfrm>
            <a:custGeom>
              <a:avLst/>
              <a:gdLst/>
              <a:ahLst/>
              <a:cxnLst/>
              <a:rect l="l" t="t" r="r" b="b"/>
              <a:pathLst>
                <a:path w="249078" h="438245" extrusionOk="0">
                  <a:moveTo>
                    <a:pt x="249079" y="438245"/>
                  </a:moveTo>
                  <a:lnTo>
                    <a:pt x="249079" y="303752"/>
                  </a:lnTo>
                  <a:cubicBezTo>
                    <a:pt x="249079" y="90106"/>
                    <a:pt x="126492" y="962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3"/>
            <p:cNvSpPr/>
            <p:nvPr/>
          </p:nvSpPr>
          <p:spPr>
            <a:xfrm>
              <a:off x="4953000" y="3297650"/>
              <a:ext cx="227838" cy="436149"/>
            </a:xfrm>
            <a:custGeom>
              <a:avLst/>
              <a:gdLst/>
              <a:ahLst/>
              <a:cxnLst/>
              <a:rect l="l" t="t" r="r" b="b"/>
              <a:pathLst>
                <a:path w="227838" h="436149" extrusionOk="0">
                  <a:moveTo>
                    <a:pt x="227838" y="0"/>
                  </a:moveTo>
                  <a:cubicBezTo>
                    <a:pt x="109538" y="16002"/>
                    <a:pt x="0" y="98679"/>
                    <a:pt x="0" y="301657"/>
                  </a:cubicBezTo>
                  <a:lnTo>
                    <a:pt x="0" y="43615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3"/>
            <p:cNvSpPr/>
            <p:nvPr/>
          </p:nvSpPr>
          <p:spPr>
            <a:xfrm>
              <a:off x="6668357" y="2974371"/>
              <a:ext cx="133635" cy="310324"/>
            </a:xfrm>
            <a:custGeom>
              <a:avLst/>
              <a:gdLst/>
              <a:ahLst/>
              <a:cxnLst/>
              <a:rect l="l" t="t" r="r" b="b"/>
              <a:pathLst>
                <a:path w="133635" h="310324" extrusionOk="0">
                  <a:moveTo>
                    <a:pt x="133636" y="310325"/>
                  </a:moveTo>
                  <a:cubicBezTo>
                    <a:pt x="56388" y="285845"/>
                    <a:pt x="0" y="214694"/>
                    <a:pt x="0" y="129635"/>
                  </a:cubicBezTo>
                  <a:cubicBezTo>
                    <a:pt x="0" y="79439"/>
                    <a:pt x="19907" y="34100"/>
                    <a:pt x="51816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3"/>
            <p:cNvSpPr/>
            <p:nvPr/>
          </p:nvSpPr>
          <p:spPr>
            <a:xfrm>
              <a:off x="6553485" y="3295554"/>
              <a:ext cx="249078" cy="438245"/>
            </a:xfrm>
            <a:custGeom>
              <a:avLst/>
              <a:gdLst/>
              <a:ahLst/>
              <a:cxnLst/>
              <a:rect l="l" t="t" r="r" b="b"/>
              <a:pathLst>
                <a:path w="249078" h="438245" extrusionOk="0">
                  <a:moveTo>
                    <a:pt x="0" y="438245"/>
                  </a:moveTo>
                  <a:lnTo>
                    <a:pt x="0" y="303752"/>
                  </a:lnTo>
                  <a:cubicBezTo>
                    <a:pt x="0" y="90106"/>
                    <a:pt x="122587" y="9620"/>
                    <a:pt x="249079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3"/>
            <p:cNvSpPr/>
            <p:nvPr/>
          </p:nvSpPr>
          <p:spPr>
            <a:xfrm>
              <a:off x="6940105" y="3290792"/>
              <a:ext cx="95" cy="4000"/>
            </a:xfrm>
            <a:custGeom>
              <a:avLst/>
              <a:gdLst/>
              <a:ahLst/>
              <a:cxnLst/>
              <a:rect l="l" t="t" r="r" b="b"/>
              <a:pathLst>
                <a:path w="95" h="4000" extrusionOk="0">
                  <a:moveTo>
                    <a:pt x="95" y="4001"/>
                  </a:moveTo>
                  <a:cubicBezTo>
                    <a:pt x="95" y="2667"/>
                    <a:pt x="95" y="1333"/>
                    <a:pt x="0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3"/>
            <p:cNvSpPr/>
            <p:nvPr/>
          </p:nvSpPr>
          <p:spPr>
            <a:xfrm>
              <a:off x="5180361" y="2915602"/>
              <a:ext cx="95821" cy="363378"/>
            </a:xfrm>
            <a:custGeom>
              <a:avLst/>
              <a:gdLst/>
              <a:ahLst/>
              <a:cxnLst/>
              <a:rect l="l" t="t" r="r" b="b"/>
              <a:pathLst>
                <a:path w="95821" h="363378" extrusionOk="0">
                  <a:moveTo>
                    <a:pt x="95821" y="0"/>
                  </a:moveTo>
                  <a:cubicBezTo>
                    <a:pt x="39243" y="109728"/>
                    <a:pt x="5239" y="232886"/>
                    <a:pt x="0" y="363379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3"/>
            <p:cNvSpPr/>
            <p:nvPr/>
          </p:nvSpPr>
          <p:spPr>
            <a:xfrm>
              <a:off x="6841426" y="2922460"/>
              <a:ext cx="92106" cy="368331"/>
            </a:xfrm>
            <a:custGeom>
              <a:avLst/>
              <a:gdLst/>
              <a:ahLst/>
              <a:cxnLst/>
              <a:rect l="l" t="t" r="r" b="b"/>
              <a:pathLst>
                <a:path w="92106" h="368331" extrusionOk="0">
                  <a:moveTo>
                    <a:pt x="0" y="0"/>
                  </a:moveTo>
                  <a:cubicBezTo>
                    <a:pt x="55817" y="111347"/>
                    <a:pt x="88583" y="236125"/>
                    <a:pt x="92107" y="368332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3"/>
            <p:cNvSpPr/>
            <p:nvPr/>
          </p:nvSpPr>
          <p:spPr>
            <a:xfrm>
              <a:off x="5277897" y="2438400"/>
              <a:ext cx="1563528" cy="484060"/>
            </a:xfrm>
            <a:custGeom>
              <a:avLst/>
              <a:gdLst/>
              <a:ahLst/>
              <a:cxnLst/>
              <a:rect l="l" t="t" r="r" b="b"/>
              <a:pathLst>
                <a:path w="1563528" h="484060" extrusionOk="0">
                  <a:moveTo>
                    <a:pt x="0" y="477203"/>
                  </a:moveTo>
                  <a:cubicBezTo>
                    <a:pt x="145256" y="194024"/>
                    <a:pt x="439865" y="0"/>
                    <a:pt x="780002" y="0"/>
                  </a:cubicBezTo>
                  <a:cubicBezTo>
                    <a:pt x="1120140" y="0"/>
                    <a:pt x="1419606" y="197072"/>
                    <a:pt x="1563529" y="484061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3"/>
            <p:cNvSpPr/>
            <p:nvPr/>
          </p:nvSpPr>
          <p:spPr>
            <a:xfrm>
              <a:off x="5181600" y="3294792"/>
              <a:ext cx="1752600" cy="896207"/>
            </a:xfrm>
            <a:custGeom>
              <a:avLst/>
              <a:gdLst/>
              <a:ahLst/>
              <a:cxnLst/>
              <a:rect l="l" t="t" r="r" b="b"/>
              <a:pathLst>
                <a:path w="1752600" h="896207" extrusionOk="0">
                  <a:moveTo>
                    <a:pt x="381" y="2857"/>
                  </a:moveTo>
                  <a:cubicBezTo>
                    <a:pt x="286" y="8572"/>
                    <a:pt x="0" y="14192"/>
                    <a:pt x="0" y="19907"/>
                  </a:cubicBezTo>
                  <a:cubicBezTo>
                    <a:pt x="0" y="503872"/>
                    <a:pt x="392335" y="896207"/>
                    <a:pt x="876300" y="896207"/>
                  </a:cubicBezTo>
                  <a:cubicBezTo>
                    <a:pt x="1360265" y="896207"/>
                    <a:pt x="1752600" y="503872"/>
                    <a:pt x="1752600" y="19907"/>
                  </a:cubicBezTo>
                  <a:cubicBezTo>
                    <a:pt x="1752600" y="13240"/>
                    <a:pt x="1752219" y="6667"/>
                    <a:pt x="1752124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3"/>
            <p:cNvSpPr/>
            <p:nvPr/>
          </p:nvSpPr>
          <p:spPr>
            <a:xfrm>
              <a:off x="5179885" y="3278885"/>
              <a:ext cx="476" cy="18764"/>
            </a:xfrm>
            <a:custGeom>
              <a:avLst/>
              <a:gdLst/>
              <a:ahLst/>
              <a:cxnLst/>
              <a:rect l="l" t="t" r="r" b="b"/>
              <a:pathLst>
                <a:path w="476" h="18764" extrusionOk="0">
                  <a:moveTo>
                    <a:pt x="0" y="18764"/>
                  </a:moveTo>
                  <a:cubicBezTo>
                    <a:pt x="95" y="12478"/>
                    <a:pt x="191" y="6287"/>
                    <a:pt x="476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3"/>
            <p:cNvSpPr/>
            <p:nvPr/>
          </p:nvSpPr>
          <p:spPr>
            <a:xfrm>
              <a:off x="5313235" y="3284696"/>
              <a:ext cx="571" cy="10858"/>
            </a:xfrm>
            <a:custGeom>
              <a:avLst/>
              <a:gdLst/>
              <a:ahLst/>
              <a:cxnLst/>
              <a:rect l="l" t="t" r="r" b="b"/>
              <a:pathLst>
                <a:path w="571" h="10858" extrusionOk="0">
                  <a:moveTo>
                    <a:pt x="0" y="10858"/>
                  </a:moveTo>
                  <a:cubicBezTo>
                    <a:pt x="0" y="7239"/>
                    <a:pt x="381" y="3620"/>
                    <a:pt x="572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3"/>
            <p:cNvSpPr/>
            <p:nvPr/>
          </p:nvSpPr>
          <p:spPr>
            <a:xfrm>
              <a:off x="6601587" y="3826573"/>
              <a:ext cx="675489" cy="672202"/>
            </a:xfrm>
            <a:custGeom>
              <a:avLst/>
              <a:gdLst/>
              <a:ahLst/>
              <a:cxnLst/>
              <a:rect l="l" t="t" r="r" b="b"/>
              <a:pathLst>
                <a:path w="675489" h="672202" extrusionOk="0">
                  <a:moveTo>
                    <a:pt x="0" y="188595"/>
                  </a:moveTo>
                  <a:lnTo>
                    <a:pt x="446722" y="633127"/>
                  </a:lnTo>
                  <a:cubicBezTo>
                    <a:pt x="499015" y="685228"/>
                    <a:pt x="583883" y="685228"/>
                    <a:pt x="636270" y="633127"/>
                  </a:cubicBezTo>
                  <a:lnTo>
                    <a:pt x="636270" y="633127"/>
                  </a:lnTo>
                  <a:cubicBezTo>
                    <a:pt x="688562" y="581025"/>
                    <a:pt x="688562" y="496634"/>
                    <a:pt x="636270" y="444532"/>
                  </a:cubicBezTo>
                  <a:lnTo>
                    <a:pt x="189547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73"/>
            <p:cNvSpPr/>
            <p:nvPr/>
          </p:nvSpPr>
          <p:spPr>
            <a:xfrm>
              <a:off x="6839616" y="2913602"/>
              <a:ext cx="209550" cy="365379"/>
            </a:xfrm>
            <a:custGeom>
              <a:avLst/>
              <a:gdLst/>
              <a:ahLst/>
              <a:cxnLst/>
              <a:rect l="l" t="t" r="r" b="b"/>
              <a:pathLst>
                <a:path w="209550" h="365379" extrusionOk="0">
                  <a:moveTo>
                    <a:pt x="0" y="2000"/>
                  </a:moveTo>
                  <a:cubicBezTo>
                    <a:pt x="6667" y="1333"/>
                    <a:pt x="13144" y="0"/>
                    <a:pt x="20002" y="0"/>
                  </a:cubicBezTo>
                  <a:cubicBezTo>
                    <a:pt x="124682" y="0"/>
                    <a:pt x="209550" y="85249"/>
                    <a:pt x="209550" y="190500"/>
                  </a:cubicBezTo>
                  <a:cubicBezTo>
                    <a:pt x="209550" y="268986"/>
                    <a:pt x="162306" y="336233"/>
                    <a:pt x="94964" y="365379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3"/>
            <p:cNvSpPr/>
            <p:nvPr/>
          </p:nvSpPr>
          <p:spPr>
            <a:xfrm>
              <a:off x="6934962" y="3297650"/>
              <a:ext cx="227837" cy="436149"/>
            </a:xfrm>
            <a:custGeom>
              <a:avLst/>
              <a:gdLst/>
              <a:ahLst/>
              <a:cxnLst/>
              <a:rect l="l" t="t" r="r" b="b"/>
              <a:pathLst>
                <a:path w="227837" h="436149" extrusionOk="0">
                  <a:moveTo>
                    <a:pt x="0" y="0"/>
                  </a:moveTo>
                  <a:cubicBezTo>
                    <a:pt x="118300" y="16002"/>
                    <a:pt x="227838" y="98679"/>
                    <a:pt x="227838" y="301657"/>
                  </a:cubicBezTo>
                  <a:lnTo>
                    <a:pt x="227838" y="43615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73"/>
          <p:cNvSpPr txBox="1"/>
          <p:nvPr/>
        </p:nvSpPr>
        <p:spPr>
          <a:xfrm>
            <a:off x="1157916" y="3812843"/>
            <a:ext cx="9032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/>
          </a:p>
        </p:txBody>
      </p:sp>
      <p:sp>
        <p:nvSpPr>
          <p:cNvPr id="385" name="Google Shape;385;p73"/>
          <p:cNvSpPr txBox="1"/>
          <p:nvPr/>
        </p:nvSpPr>
        <p:spPr>
          <a:xfrm>
            <a:off x="2059277" y="3812843"/>
            <a:ext cx="9032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73"/>
          <p:cNvSpPr txBox="1"/>
          <p:nvPr/>
        </p:nvSpPr>
        <p:spPr>
          <a:xfrm>
            <a:off x="733716" y="4601553"/>
            <a:ext cx="9032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Purchasing</a:t>
            </a:r>
            <a:endParaRPr/>
          </a:p>
        </p:txBody>
      </p:sp>
      <p:sp>
        <p:nvSpPr>
          <p:cNvPr id="387" name="Google Shape;387;p73"/>
          <p:cNvSpPr txBox="1"/>
          <p:nvPr/>
        </p:nvSpPr>
        <p:spPr>
          <a:xfrm>
            <a:off x="1683825" y="4601553"/>
            <a:ext cx="7799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2570985" y="4601553"/>
            <a:ext cx="7799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R&amp;D, Etc.</a:t>
            </a:r>
            <a:endParaRPr/>
          </a:p>
        </p:txBody>
      </p:sp>
      <p:grpSp>
        <p:nvGrpSpPr>
          <p:cNvPr id="389" name="Google Shape;389;p73"/>
          <p:cNvGrpSpPr/>
          <p:nvPr/>
        </p:nvGrpSpPr>
        <p:grpSpPr>
          <a:xfrm>
            <a:off x="9087601" y="2670391"/>
            <a:ext cx="513184" cy="364201"/>
            <a:chOff x="4914900" y="2705100"/>
            <a:chExt cx="2362199" cy="1676429"/>
          </a:xfrm>
        </p:grpSpPr>
        <p:sp>
          <p:nvSpPr>
            <p:cNvPr id="390" name="Google Shape;390;p73"/>
            <p:cNvSpPr/>
            <p:nvPr/>
          </p:nvSpPr>
          <p:spPr>
            <a:xfrm>
              <a:off x="6229350" y="3886676"/>
              <a:ext cx="11811" cy="6762"/>
            </a:xfrm>
            <a:custGeom>
              <a:avLst/>
              <a:gdLst/>
              <a:ahLst/>
              <a:cxnLst/>
              <a:rect l="l" t="t" r="r" b="b"/>
              <a:pathLst>
                <a:path w="11811" h="6762" extrusionOk="0">
                  <a:moveTo>
                    <a:pt x="0" y="0"/>
                  </a:moveTo>
                  <a:lnTo>
                    <a:pt x="11811" y="6763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3"/>
            <p:cNvSpPr/>
            <p:nvPr/>
          </p:nvSpPr>
          <p:spPr>
            <a:xfrm>
              <a:off x="6241161" y="3893438"/>
              <a:ext cx="277653" cy="160115"/>
            </a:xfrm>
            <a:custGeom>
              <a:avLst/>
              <a:gdLst/>
              <a:ahLst/>
              <a:cxnLst/>
              <a:rect l="l" t="t" r="r" b="b"/>
              <a:pathLst>
                <a:path w="277653" h="160115" extrusionOk="0">
                  <a:moveTo>
                    <a:pt x="0" y="0"/>
                  </a:moveTo>
                  <a:cubicBezTo>
                    <a:pt x="44672" y="25813"/>
                    <a:pt x="164497" y="94869"/>
                    <a:pt x="277654" y="160115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3"/>
            <p:cNvSpPr/>
            <p:nvPr/>
          </p:nvSpPr>
          <p:spPr>
            <a:xfrm>
              <a:off x="6098952" y="4055268"/>
              <a:ext cx="1904" cy="1143"/>
            </a:xfrm>
            <a:custGeom>
              <a:avLst/>
              <a:gdLst/>
              <a:ahLst/>
              <a:cxnLst/>
              <a:rect l="l" t="t" r="r" b="b"/>
              <a:pathLst>
                <a:path w="1904" h="1143" extrusionOk="0">
                  <a:moveTo>
                    <a:pt x="0" y="0"/>
                  </a:moveTo>
                  <a:lnTo>
                    <a:pt x="1905" y="1143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3"/>
            <p:cNvSpPr/>
            <p:nvPr/>
          </p:nvSpPr>
          <p:spPr>
            <a:xfrm>
              <a:off x="6100857" y="4056411"/>
              <a:ext cx="206502" cy="119062"/>
            </a:xfrm>
            <a:custGeom>
              <a:avLst/>
              <a:gdLst/>
              <a:ahLst/>
              <a:cxnLst/>
              <a:rect l="l" t="t" r="r" b="b"/>
              <a:pathLst>
                <a:path w="206502" h="119062" extrusionOk="0">
                  <a:moveTo>
                    <a:pt x="0" y="0"/>
                  </a:moveTo>
                  <a:cubicBezTo>
                    <a:pt x="36862" y="21241"/>
                    <a:pt x="118872" y="68580"/>
                    <a:pt x="206502" y="119063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3"/>
            <p:cNvSpPr/>
            <p:nvPr/>
          </p:nvSpPr>
          <p:spPr>
            <a:xfrm>
              <a:off x="6222777" y="3882866"/>
              <a:ext cx="6572" cy="3810"/>
            </a:xfrm>
            <a:custGeom>
              <a:avLst/>
              <a:gdLst/>
              <a:ahLst/>
              <a:cxnLst/>
              <a:rect l="l" t="t" r="r" b="b"/>
              <a:pathLst>
                <a:path w="6572" h="3810" extrusionOk="0">
                  <a:moveTo>
                    <a:pt x="6572" y="3810"/>
                  </a:moveTo>
                  <a:lnTo>
                    <a:pt x="0" y="0"/>
                  </a:lnTo>
                  <a:cubicBezTo>
                    <a:pt x="0" y="0"/>
                    <a:pt x="2477" y="1429"/>
                    <a:pt x="6572" y="381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3"/>
            <p:cNvSpPr/>
            <p:nvPr/>
          </p:nvSpPr>
          <p:spPr>
            <a:xfrm>
              <a:off x="6087332" y="4048505"/>
              <a:ext cx="11715" cy="6762"/>
            </a:xfrm>
            <a:custGeom>
              <a:avLst/>
              <a:gdLst/>
              <a:ahLst/>
              <a:cxnLst/>
              <a:rect l="l" t="t" r="r" b="b"/>
              <a:pathLst>
                <a:path w="11715" h="6762" extrusionOk="0">
                  <a:moveTo>
                    <a:pt x="0" y="0"/>
                  </a:moveTo>
                  <a:cubicBezTo>
                    <a:pt x="2953" y="1715"/>
                    <a:pt x="6858" y="4001"/>
                    <a:pt x="11716" y="6763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3"/>
            <p:cNvSpPr/>
            <p:nvPr/>
          </p:nvSpPr>
          <p:spPr>
            <a:xfrm>
              <a:off x="5862828" y="4162901"/>
              <a:ext cx="21717" cy="12572"/>
            </a:xfrm>
            <a:custGeom>
              <a:avLst/>
              <a:gdLst/>
              <a:ahLst/>
              <a:cxnLst/>
              <a:rect l="l" t="t" r="r" b="b"/>
              <a:pathLst>
                <a:path w="21717" h="12572" extrusionOk="0">
                  <a:moveTo>
                    <a:pt x="21717" y="12573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3"/>
            <p:cNvSpPr/>
            <p:nvPr/>
          </p:nvSpPr>
          <p:spPr>
            <a:xfrm>
              <a:off x="6715791" y="39233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3"/>
            <p:cNvSpPr/>
            <p:nvPr/>
          </p:nvSpPr>
          <p:spPr>
            <a:xfrm>
              <a:off x="5666803" y="4049934"/>
              <a:ext cx="6381" cy="3619"/>
            </a:xfrm>
            <a:custGeom>
              <a:avLst/>
              <a:gdLst/>
              <a:ahLst/>
              <a:cxnLst/>
              <a:rect l="l" t="t" r="r" b="b"/>
              <a:pathLst>
                <a:path w="6381" h="3619" extrusionOk="0">
                  <a:moveTo>
                    <a:pt x="6382" y="362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3"/>
            <p:cNvSpPr/>
            <p:nvPr/>
          </p:nvSpPr>
          <p:spPr>
            <a:xfrm>
              <a:off x="5884545" y="4175474"/>
              <a:ext cx="95" cy="9525"/>
            </a:xfrm>
            <a:custGeom>
              <a:avLst/>
              <a:gdLst/>
              <a:ahLst/>
              <a:cxnLst/>
              <a:rect l="l" t="t" r="r" b="b"/>
              <a:pathLst>
                <a:path w="95" h="9525" extrusionOk="0">
                  <a:moveTo>
                    <a:pt x="95" y="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3"/>
            <p:cNvSpPr/>
            <p:nvPr/>
          </p:nvSpPr>
          <p:spPr>
            <a:xfrm>
              <a:off x="6241161" y="3893439"/>
              <a:ext cx="277653" cy="160115"/>
            </a:xfrm>
            <a:custGeom>
              <a:avLst/>
              <a:gdLst/>
              <a:ahLst/>
              <a:cxnLst/>
              <a:rect l="l" t="t" r="r" b="b"/>
              <a:pathLst>
                <a:path w="277653" h="160115" extrusionOk="0">
                  <a:moveTo>
                    <a:pt x="277654" y="160115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3"/>
            <p:cNvSpPr/>
            <p:nvPr/>
          </p:nvSpPr>
          <p:spPr>
            <a:xfrm>
              <a:off x="6715696" y="3923347"/>
              <a:ext cx="95" cy="9525"/>
            </a:xfrm>
            <a:custGeom>
              <a:avLst/>
              <a:gdLst/>
              <a:ahLst/>
              <a:cxnLst/>
              <a:rect l="l" t="t" r="r" b="b"/>
              <a:pathLst>
                <a:path w="95" h="9525" extrusionOk="0">
                  <a:moveTo>
                    <a:pt x="95" y="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3"/>
            <p:cNvSpPr/>
            <p:nvPr/>
          </p:nvSpPr>
          <p:spPr>
            <a:xfrm>
              <a:off x="6085141" y="4047363"/>
              <a:ext cx="2190" cy="1143"/>
            </a:xfrm>
            <a:custGeom>
              <a:avLst/>
              <a:gdLst/>
              <a:ahLst/>
              <a:cxnLst/>
              <a:rect l="l" t="t" r="r" b="b"/>
              <a:pathLst>
                <a:path w="2190" h="1143" extrusionOk="0">
                  <a:moveTo>
                    <a:pt x="0" y="0"/>
                  </a:moveTo>
                  <a:lnTo>
                    <a:pt x="2191" y="1143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3"/>
            <p:cNvSpPr/>
            <p:nvPr/>
          </p:nvSpPr>
          <p:spPr>
            <a:xfrm>
              <a:off x="6065139" y="4279582"/>
              <a:ext cx="30860" cy="17811"/>
            </a:xfrm>
            <a:custGeom>
              <a:avLst/>
              <a:gdLst/>
              <a:ahLst/>
              <a:cxnLst/>
              <a:rect l="l" t="t" r="r" b="b"/>
              <a:pathLst>
                <a:path w="30860" h="17811" extrusionOk="0">
                  <a:moveTo>
                    <a:pt x="0" y="0"/>
                  </a:moveTo>
                  <a:lnTo>
                    <a:pt x="30861" y="17812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3"/>
            <p:cNvSpPr/>
            <p:nvPr/>
          </p:nvSpPr>
          <p:spPr>
            <a:xfrm>
              <a:off x="6085236" y="4047267"/>
              <a:ext cx="2095" cy="1238"/>
            </a:xfrm>
            <a:custGeom>
              <a:avLst/>
              <a:gdLst/>
              <a:ahLst/>
              <a:cxnLst/>
              <a:rect l="l" t="t" r="r" b="b"/>
              <a:pathLst>
                <a:path w="2095" h="1238" extrusionOk="0">
                  <a:moveTo>
                    <a:pt x="2095" y="1238"/>
                  </a:moveTo>
                  <a:cubicBezTo>
                    <a:pt x="1333" y="857"/>
                    <a:pt x="571" y="381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3"/>
            <p:cNvSpPr/>
            <p:nvPr/>
          </p:nvSpPr>
          <p:spPr>
            <a:xfrm>
              <a:off x="6080379" y="4044600"/>
              <a:ext cx="4762" cy="2762"/>
            </a:xfrm>
            <a:custGeom>
              <a:avLst/>
              <a:gdLst/>
              <a:ahLst/>
              <a:cxnLst/>
              <a:rect l="l" t="t" r="r" b="b"/>
              <a:pathLst>
                <a:path w="4762" h="2762" extrusionOk="0">
                  <a:moveTo>
                    <a:pt x="4763" y="2762"/>
                  </a:moveTo>
                  <a:lnTo>
                    <a:pt x="0" y="0"/>
                  </a:lnTo>
                  <a:cubicBezTo>
                    <a:pt x="0" y="0"/>
                    <a:pt x="1715" y="952"/>
                    <a:pt x="4763" y="2762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3"/>
            <p:cNvSpPr/>
            <p:nvPr/>
          </p:nvSpPr>
          <p:spPr>
            <a:xfrm>
              <a:off x="6229445" y="3886676"/>
              <a:ext cx="11715" cy="6762"/>
            </a:xfrm>
            <a:custGeom>
              <a:avLst/>
              <a:gdLst/>
              <a:ahLst/>
              <a:cxnLst/>
              <a:rect l="l" t="t" r="r" b="b"/>
              <a:pathLst>
                <a:path w="11715" h="6762" extrusionOk="0">
                  <a:moveTo>
                    <a:pt x="11716" y="6763"/>
                  </a:moveTo>
                  <a:cubicBezTo>
                    <a:pt x="6858" y="4000"/>
                    <a:pt x="2953" y="1714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3"/>
            <p:cNvSpPr/>
            <p:nvPr/>
          </p:nvSpPr>
          <p:spPr>
            <a:xfrm>
              <a:off x="6087332" y="4048506"/>
              <a:ext cx="11620" cy="6762"/>
            </a:xfrm>
            <a:custGeom>
              <a:avLst/>
              <a:gdLst/>
              <a:ahLst/>
              <a:cxnLst/>
              <a:rect l="l" t="t" r="r" b="b"/>
              <a:pathLst>
                <a:path w="11620" h="6762" extrusionOk="0">
                  <a:moveTo>
                    <a:pt x="11620" y="6763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3"/>
            <p:cNvSpPr/>
            <p:nvPr/>
          </p:nvSpPr>
          <p:spPr>
            <a:xfrm>
              <a:off x="6100857" y="4056411"/>
              <a:ext cx="206502" cy="119062"/>
            </a:xfrm>
            <a:custGeom>
              <a:avLst/>
              <a:gdLst/>
              <a:ahLst/>
              <a:cxnLst/>
              <a:rect l="l" t="t" r="r" b="b"/>
              <a:pathLst>
                <a:path w="206502" h="119062" extrusionOk="0">
                  <a:moveTo>
                    <a:pt x="206502" y="119062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3"/>
            <p:cNvSpPr/>
            <p:nvPr/>
          </p:nvSpPr>
          <p:spPr>
            <a:xfrm>
              <a:off x="6098952" y="4055268"/>
              <a:ext cx="1904" cy="1142"/>
            </a:xfrm>
            <a:custGeom>
              <a:avLst/>
              <a:gdLst/>
              <a:ahLst/>
              <a:cxnLst/>
              <a:rect l="l" t="t" r="r" b="b"/>
              <a:pathLst>
                <a:path w="1904" h="1142" extrusionOk="0">
                  <a:moveTo>
                    <a:pt x="1905" y="1143"/>
                  </a:moveTo>
                  <a:cubicBezTo>
                    <a:pt x="1238" y="762"/>
                    <a:pt x="667" y="381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3"/>
            <p:cNvSpPr/>
            <p:nvPr/>
          </p:nvSpPr>
          <p:spPr>
            <a:xfrm>
              <a:off x="6096095" y="4183570"/>
              <a:ext cx="277819" cy="197938"/>
            </a:xfrm>
            <a:custGeom>
              <a:avLst/>
              <a:gdLst/>
              <a:ahLst/>
              <a:cxnLst/>
              <a:rect l="l" t="t" r="r" b="b"/>
              <a:pathLst>
                <a:path w="277819" h="197938" extrusionOk="0">
                  <a:moveTo>
                    <a:pt x="225362" y="0"/>
                  </a:moveTo>
                  <a:cubicBezTo>
                    <a:pt x="275749" y="29242"/>
                    <a:pt x="292799" y="93535"/>
                    <a:pt x="263462" y="144399"/>
                  </a:cubicBezTo>
                  <a:lnTo>
                    <a:pt x="262128" y="146685"/>
                  </a:lnTo>
                  <a:cubicBezTo>
                    <a:pt x="233839" y="195643"/>
                    <a:pt x="171069" y="212503"/>
                    <a:pt x="122015" y="184213"/>
                  </a:cubicBezTo>
                  <a:lnTo>
                    <a:pt x="0" y="11382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3"/>
            <p:cNvSpPr/>
            <p:nvPr/>
          </p:nvSpPr>
          <p:spPr>
            <a:xfrm>
              <a:off x="6328409" y="3699986"/>
              <a:ext cx="387286" cy="223361"/>
            </a:xfrm>
            <a:custGeom>
              <a:avLst/>
              <a:gdLst/>
              <a:ahLst/>
              <a:cxnLst/>
              <a:rect l="l" t="t" r="r" b="b"/>
              <a:pathLst>
                <a:path w="387286" h="223361" extrusionOk="0">
                  <a:moveTo>
                    <a:pt x="387287" y="223361"/>
                  </a:moveTo>
                  <a:lnTo>
                    <a:pt x="0" y="0"/>
                  </a:lnTo>
                  <a:lnTo>
                    <a:pt x="387096" y="223171"/>
                  </a:lnTo>
                  <a:cubicBezTo>
                    <a:pt x="387096" y="223171"/>
                    <a:pt x="387191" y="223171"/>
                    <a:pt x="387287" y="223266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3"/>
            <p:cNvSpPr/>
            <p:nvPr/>
          </p:nvSpPr>
          <p:spPr>
            <a:xfrm>
              <a:off x="6518909" y="4053554"/>
              <a:ext cx="18097" cy="10477"/>
            </a:xfrm>
            <a:custGeom>
              <a:avLst/>
              <a:gdLst/>
              <a:ahLst/>
              <a:cxnLst/>
              <a:rect l="l" t="t" r="r" b="b"/>
              <a:pathLst>
                <a:path w="18097" h="10477" extrusionOk="0">
                  <a:moveTo>
                    <a:pt x="18098" y="10477"/>
                  </a:moveTo>
                  <a:cubicBezTo>
                    <a:pt x="18098" y="10477"/>
                    <a:pt x="18098" y="10477"/>
                    <a:pt x="18098" y="10477"/>
                  </a:cubicBezTo>
                  <a:cubicBezTo>
                    <a:pt x="12097" y="7048"/>
                    <a:pt x="6001" y="3524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3"/>
            <p:cNvSpPr/>
            <p:nvPr/>
          </p:nvSpPr>
          <p:spPr>
            <a:xfrm>
              <a:off x="6518814" y="4053554"/>
              <a:ext cx="18192" cy="10477"/>
            </a:xfrm>
            <a:custGeom>
              <a:avLst/>
              <a:gdLst/>
              <a:ahLst/>
              <a:cxnLst/>
              <a:rect l="l" t="t" r="r" b="b"/>
              <a:pathLst>
                <a:path w="18192" h="10477" extrusionOk="0">
                  <a:moveTo>
                    <a:pt x="18193" y="10477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3"/>
            <p:cNvSpPr/>
            <p:nvPr/>
          </p:nvSpPr>
          <p:spPr>
            <a:xfrm>
              <a:off x="6307550" y="4175474"/>
              <a:ext cx="13906" cy="8096"/>
            </a:xfrm>
            <a:custGeom>
              <a:avLst/>
              <a:gdLst/>
              <a:ahLst/>
              <a:cxnLst/>
              <a:rect l="l" t="t" r="r" b="b"/>
              <a:pathLst>
                <a:path w="13906" h="8096" extrusionOk="0">
                  <a:moveTo>
                    <a:pt x="13906" y="8096"/>
                  </a:moveTo>
                  <a:cubicBezTo>
                    <a:pt x="13906" y="8096"/>
                    <a:pt x="13716" y="8001"/>
                    <a:pt x="13716" y="7906"/>
                  </a:cubicBezTo>
                  <a:cubicBezTo>
                    <a:pt x="9144" y="5239"/>
                    <a:pt x="4572" y="2572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3"/>
            <p:cNvSpPr/>
            <p:nvPr/>
          </p:nvSpPr>
          <p:spPr>
            <a:xfrm>
              <a:off x="6715696" y="3742848"/>
              <a:ext cx="228939" cy="236419"/>
            </a:xfrm>
            <a:custGeom>
              <a:avLst/>
              <a:gdLst/>
              <a:ahLst/>
              <a:cxnLst/>
              <a:rect l="l" t="t" r="r" b="b"/>
              <a:pathLst>
                <a:path w="228939" h="236419" extrusionOk="0">
                  <a:moveTo>
                    <a:pt x="109919" y="0"/>
                  </a:moveTo>
                  <a:cubicBezTo>
                    <a:pt x="135160" y="14573"/>
                    <a:pt x="157544" y="27527"/>
                    <a:pt x="176213" y="38291"/>
                  </a:cubicBezTo>
                  <a:cubicBezTo>
                    <a:pt x="226790" y="67437"/>
                    <a:pt x="244030" y="131921"/>
                    <a:pt x="214503" y="182880"/>
                  </a:cubicBezTo>
                  <a:lnTo>
                    <a:pt x="213170" y="185166"/>
                  </a:lnTo>
                  <a:cubicBezTo>
                    <a:pt x="184880" y="234125"/>
                    <a:pt x="122111" y="250984"/>
                    <a:pt x="73057" y="222695"/>
                  </a:cubicBezTo>
                  <a:lnTo>
                    <a:pt x="0" y="18059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3"/>
            <p:cNvSpPr/>
            <p:nvPr/>
          </p:nvSpPr>
          <p:spPr>
            <a:xfrm>
              <a:off x="5476208" y="39233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3"/>
            <p:cNvSpPr/>
            <p:nvPr/>
          </p:nvSpPr>
          <p:spPr>
            <a:xfrm>
              <a:off x="6307359" y="4175474"/>
              <a:ext cx="14096" cy="8096"/>
            </a:xfrm>
            <a:custGeom>
              <a:avLst/>
              <a:gdLst/>
              <a:ahLst/>
              <a:cxnLst/>
              <a:rect l="l" t="t" r="r" b="b"/>
              <a:pathLst>
                <a:path w="14096" h="8096" extrusionOk="0">
                  <a:moveTo>
                    <a:pt x="14097" y="8096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3"/>
            <p:cNvSpPr/>
            <p:nvPr/>
          </p:nvSpPr>
          <p:spPr>
            <a:xfrm>
              <a:off x="6537007" y="3923347"/>
              <a:ext cx="231441" cy="196838"/>
            </a:xfrm>
            <a:custGeom>
              <a:avLst/>
              <a:gdLst/>
              <a:ahLst/>
              <a:cxnLst/>
              <a:rect l="l" t="t" r="r" b="b"/>
              <a:pathLst>
                <a:path w="231441" h="196838" extrusionOk="0">
                  <a:moveTo>
                    <a:pt x="178784" y="0"/>
                  </a:moveTo>
                  <a:cubicBezTo>
                    <a:pt x="229171" y="29242"/>
                    <a:pt x="246412" y="93631"/>
                    <a:pt x="217265" y="144018"/>
                  </a:cubicBezTo>
                  <a:cubicBezTo>
                    <a:pt x="188119" y="194501"/>
                    <a:pt x="123444" y="211836"/>
                    <a:pt x="72866" y="182690"/>
                  </a:cubicBezTo>
                  <a:lnTo>
                    <a:pt x="0" y="14068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73"/>
            <p:cNvSpPr/>
            <p:nvPr/>
          </p:nvSpPr>
          <p:spPr>
            <a:xfrm>
              <a:off x="6321456" y="4064031"/>
              <a:ext cx="268072" cy="197938"/>
            </a:xfrm>
            <a:custGeom>
              <a:avLst/>
              <a:gdLst/>
              <a:ahLst/>
              <a:cxnLst/>
              <a:rect l="l" t="t" r="r" b="b"/>
              <a:pathLst>
                <a:path w="268072" h="197938" extrusionOk="0">
                  <a:moveTo>
                    <a:pt x="215551" y="0"/>
                  </a:moveTo>
                  <a:cubicBezTo>
                    <a:pt x="266033" y="29146"/>
                    <a:pt x="283083" y="93536"/>
                    <a:pt x="253651" y="144399"/>
                  </a:cubicBezTo>
                  <a:lnTo>
                    <a:pt x="252317" y="146685"/>
                  </a:lnTo>
                  <a:cubicBezTo>
                    <a:pt x="224028" y="195644"/>
                    <a:pt x="161258" y="212503"/>
                    <a:pt x="112204" y="184213"/>
                  </a:cubicBezTo>
                  <a:lnTo>
                    <a:pt x="0" y="11944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3"/>
            <p:cNvSpPr/>
            <p:nvPr/>
          </p:nvSpPr>
          <p:spPr>
            <a:xfrm>
              <a:off x="5178361" y="3621976"/>
              <a:ext cx="188023" cy="120872"/>
            </a:xfrm>
            <a:custGeom>
              <a:avLst/>
              <a:gdLst/>
              <a:ahLst/>
              <a:cxnLst/>
              <a:rect l="l" t="t" r="r" b="b"/>
              <a:pathLst>
                <a:path w="188023" h="120872" extrusionOk="0">
                  <a:moveTo>
                    <a:pt x="188024" y="120872"/>
                  </a:moveTo>
                  <a:cubicBezTo>
                    <a:pt x="186404" y="115729"/>
                    <a:pt x="184499" y="110681"/>
                    <a:pt x="183071" y="105537"/>
                  </a:cubicBez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3"/>
            <p:cNvSpPr/>
            <p:nvPr/>
          </p:nvSpPr>
          <p:spPr>
            <a:xfrm>
              <a:off x="5537739" y="3000279"/>
              <a:ext cx="558260" cy="105537"/>
            </a:xfrm>
            <a:custGeom>
              <a:avLst/>
              <a:gdLst/>
              <a:ahLst/>
              <a:cxnLst/>
              <a:rect l="l" t="t" r="r" b="b"/>
              <a:pathLst>
                <a:path w="558260" h="105537" extrusionOk="0">
                  <a:moveTo>
                    <a:pt x="0" y="0"/>
                  </a:moveTo>
                  <a:lnTo>
                    <a:pt x="183071" y="105537"/>
                  </a:lnTo>
                  <a:lnTo>
                    <a:pt x="245936" y="80963"/>
                  </a:lnTo>
                  <a:cubicBezTo>
                    <a:pt x="347186" y="41434"/>
                    <a:pt x="458819" y="43148"/>
                    <a:pt x="558260" y="83249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3"/>
            <p:cNvSpPr/>
            <p:nvPr/>
          </p:nvSpPr>
          <p:spPr>
            <a:xfrm>
              <a:off x="4914900" y="3581400"/>
              <a:ext cx="263461" cy="113633"/>
            </a:xfrm>
            <a:custGeom>
              <a:avLst/>
              <a:gdLst/>
              <a:ahLst/>
              <a:cxnLst/>
              <a:rect l="l" t="t" r="r" b="b"/>
              <a:pathLst>
                <a:path w="263461" h="113633" extrusionOk="0">
                  <a:moveTo>
                    <a:pt x="0" y="0"/>
                  </a:moveTo>
                  <a:lnTo>
                    <a:pt x="221171" y="113633"/>
                  </a:lnTo>
                  <a:lnTo>
                    <a:pt x="263462" y="40576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3"/>
            <p:cNvSpPr/>
            <p:nvPr/>
          </p:nvSpPr>
          <p:spPr>
            <a:xfrm>
              <a:off x="5178361" y="2705100"/>
              <a:ext cx="401669" cy="916876"/>
            </a:xfrm>
            <a:custGeom>
              <a:avLst/>
              <a:gdLst/>
              <a:ahLst/>
              <a:cxnLst/>
              <a:rect l="l" t="t" r="r" b="b"/>
              <a:pathLst>
                <a:path w="401669" h="916876" extrusionOk="0">
                  <a:moveTo>
                    <a:pt x="16574" y="0"/>
                  </a:moveTo>
                  <a:lnTo>
                    <a:pt x="401669" y="222028"/>
                  </a:lnTo>
                  <a:lnTo>
                    <a:pt x="0" y="916876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3"/>
            <p:cNvSpPr/>
            <p:nvPr/>
          </p:nvSpPr>
          <p:spPr>
            <a:xfrm>
              <a:off x="5423550" y="3923442"/>
              <a:ext cx="216201" cy="196838"/>
            </a:xfrm>
            <a:custGeom>
              <a:avLst/>
              <a:gdLst/>
              <a:ahLst/>
              <a:cxnLst/>
              <a:rect l="l" t="t" r="r" b="b"/>
              <a:pathLst>
                <a:path w="216201" h="196838" extrusionOk="0">
                  <a:moveTo>
                    <a:pt x="52657" y="0"/>
                  </a:moveTo>
                  <a:cubicBezTo>
                    <a:pt x="2270" y="29242"/>
                    <a:pt x="-14970" y="93631"/>
                    <a:pt x="14176" y="144018"/>
                  </a:cubicBezTo>
                  <a:cubicBezTo>
                    <a:pt x="43323" y="194500"/>
                    <a:pt x="107998" y="211836"/>
                    <a:pt x="158575" y="182689"/>
                  </a:cubicBezTo>
                  <a:lnTo>
                    <a:pt x="216202" y="149447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3"/>
            <p:cNvSpPr/>
            <p:nvPr/>
          </p:nvSpPr>
          <p:spPr>
            <a:xfrm>
              <a:off x="5973984" y="4366736"/>
              <a:ext cx="1619" cy="1047"/>
            </a:xfrm>
            <a:custGeom>
              <a:avLst/>
              <a:gdLst/>
              <a:ahLst/>
              <a:cxnLst/>
              <a:rect l="l" t="t" r="r" b="b"/>
              <a:pathLst>
                <a:path w="1619" h="1047" extrusionOk="0">
                  <a:moveTo>
                    <a:pt x="0" y="1048"/>
                  </a:moveTo>
                  <a:lnTo>
                    <a:pt x="0" y="1048"/>
                  </a:lnTo>
                  <a:lnTo>
                    <a:pt x="1619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3"/>
            <p:cNvSpPr/>
            <p:nvPr/>
          </p:nvSpPr>
          <p:spPr>
            <a:xfrm>
              <a:off x="5673185" y="4051839"/>
              <a:ext cx="3143" cy="1714"/>
            </a:xfrm>
            <a:custGeom>
              <a:avLst/>
              <a:gdLst/>
              <a:ahLst/>
              <a:cxnLst/>
              <a:rect l="l" t="t" r="r" b="b"/>
              <a:pathLst>
                <a:path w="3143" h="1714" extrusionOk="0">
                  <a:moveTo>
                    <a:pt x="0" y="1715"/>
                  </a:moveTo>
                  <a:lnTo>
                    <a:pt x="3143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3"/>
            <p:cNvSpPr/>
            <p:nvPr/>
          </p:nvSpPr>
          <p:spPr>
            <a:xfrm>
              <a:off x="5476208" y="3923252"/>
              <a:ext cx="190" cy="95"/>
            </a:xfrm>
            <a:custGeom>
              <a:avLst/>
              <a:gdLst/>
              <a:ahLst/>
              <a:cxnLst/>
              <a:rect l="l" t="t" r="r" b="b"/>
              <a:pathLst>
                <a:path w="190" h="95" extrusionOk="0">
                  <a:moveTo>
                    <a:pt x="0" y="95"/>
                  </a:moveTo>
                  <a:cubicBezTo>
                    <a:pt x="0" y="95"/>
                    <a:pt x="95" y="0"/>
                    <a:pt x="191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3"/>
            <p:cNvSpPr/>
            <p:nvPr/>
          </p:nvSpPr>
          <p:spPr>
            <a:xfrm>
              <a:off x="5476208" y="392344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3"/>
            <p:cNvSpPr/>
            <p:nvPr/>
          </p:nvSpPr>
          <p:spPr>
            <a:xfrm>
              <a:off x="6307359" y="4175474"/>
              <a:ext cx="95" cy="9525"/>
            </a:xfrm>
            <a:custGeom>
              <a:avLst/>
              <a:gdLst/>
              <a:ahLst/>
              <a:cxnLst/>
              <a:rect l="l" t="t" r="r" b="b"/>
              <a:pathLst>
                <a:path w="95" h="9525" extrusionOk="0">
                  <a:moveTo>
                    <a:pt x="0" y="0"/>
                  </a:moveTo>
                  <a:lnTo>
                    <a:pt x="95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3"/>
            <p:cNvSpPr/>
            <p:nvPr/>
          </p:nvSpPr>
          <p:spPr>
            <a:xfrm>
              <a:off x="5975604" y="4343590"/>
              <a:ext cx="40290" cy="23145"/>
            </a:xfrm>
            <a:custGeom>
              <a:avLst/>
              <a:gdLst/>
              <a:ahLst/>
              <a:cxnLst/>
              <a:rect l="l" t="t" r="r" b="b"/>
              <a:pathLst>
                <a:path w="40290" h="23145" extrusionOk="0">
                  <a:moveTo>
                    <a:pt x="0" y="23146"/>
                  </a:moveTo>
                  <a:lnTo>
                    <a:pt x="40291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3"/>
            <p:cNvSpPr/>
            <p:nvPr/>
          </p:nvSpPr>
          <p:spPr>
            <a:xfrm>
              <a:off x="5673185" y="4042814"/>
              <a:ext cx="18788" cy="10834"/>
            </a:xfrm>
            <a:custGeom>
              <a:avLst/>
              <a:gdLst/>
              <a:ahLst/>
              <a:cxnLst/>
              <a:rect l="l" t="t" r="r" b="b"/>
              <a:pathLst>
                <a:path w="18788" h="10834" extrusionOk="0">
                  <a:moveTo>
                    <a:pt x="3143" y="9025"/>
                  </a:moveTo>
                  <a:cubicBezTo>
                    <a:pt x="23146" y="-2500"/>
                    <a:pt x="25908" y="-4119"/>
                    <a:pt x="0" y="10835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3"/>
            <p:cNvSpPr/>
            <p:nvPr/>
          </p:nvSpPr>
          <p:spPr>
            <a:xfrm>
              <a:off x="5639847" y="4064222"/>
              <a:ext cx="14954" cy="8572"/>
            </a:xfrm>
            <a:custGeom>
              <a:avLst/>
              <a:gdLst/>
              <a:ahLst/>
              <a:cxnLst/>
              <a:rect l="l" t="t" r="r" b="b"/>
              <a:pathLst>
                <a:path w="14954" h="8572" extrusionOk="0">
                  <a:moveTo>
                    <a:pt x="14954" y="0"/>
                  </a:moveTo>
                  <a:lnTo>
                    <a:pt x="0" y="8572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3"/>
            <p:cNvSpPr/>
            <p:nvPr/>
          </p:nvSpPr>
          <p:spPr>
            <a:xfrm>
              <a:off x="5476398" y="3921537"/>
              <a:ext cx="2952" cy="1714"/>
            </a:xfrm>
            <a:custGeom>
              <a:avLst/>
              <a:gdLst/>
              <a:ahLst/>
              <a:cxnLst/>
              <a:rect l="l" t="t" r="r" b="b"/>
              <a:pathLst>
                <a:path w="2952" h="1714" extrusionOk="0">
                  <a:moveTo>
                    <a:pt x="2953" y="0"/>
                  </a:moveTo>
                  <a:lnTo>
                    <a:pt x="0" y="1714"/>
                  </a:lnTo>
                  <a:lnTo>
                    <a:pt x="0" y="171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3"/>
            <p:cNvSpPr/>
            <p:nvPr/>
          </p:nvSpPr>
          <p:spPr>
            <a:xfrm>
              <a:off x="5476398" y="3921537"/>
              <a:ext cx="2952" cy="1714"/>
            </a:xfrm>
            <a:custGeom>
              <a:avLst/>
              <a:gdLst/>
              <a:ahLst/>
              <a:cxnLst/>
              <a:rect l="l" t="t" r="r" b="b"/>
              <a:pathLst>
                <a:path w="2952" h="1714" extrusionOk="0">
                  <a:moveTo>
                    <a:pt x="0" y="1714"/>
                  </a:moveTo>
                  <a:lnTo>
                    <a:pt x="2953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3"/>
            <p:cNvSpPr/>
            <p:nvPr/>
          </p:nvSpPr>
          <p:spPr>
            <a:xfrm>
              <a:off x="6015894" y="4297394"/>
              <a:ext cx="80105" cy="46196"/>
            </a:xfrm>
            <a:custGeom>
              <a:avLst/>
              <a:gdLst/>
              <a:ahLst/>
              <a:cxnLst/>
              <a:rect l="l" t="t" r="r" b="b"/>
              <a:pathLst>
                <a:path w="80105" h="46196" extrusionOk="0">
                  <a:moveTo>
                    <a:pt x="80105" y="0"/>
                  </a:moveTo>
                  <a:lnTo>
                    <a:pt x="0" y="46196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3"/>
            <p:cNvSpPr/>
            <p:nvPr/>
          </p:nvSpPr>
          <p:spPr>
            <a:xfrm>
              <a:off x="5479351" y="3911155"/>
              <a:ext cx="18002" cy="10382"/>
            </a:xfrm>
            <a:custGeom>
              <a:avLst/>
              <a:gdLst/>
              <a:ahLst/>
              <a:cxnLst/>
              <a:rect l="l" t="t" r="r" b="b"/>
              <a:pathLst>
                <a:path w="18002" h="10382" extrusionOk="0">
                  <a:moveTo>
                    <a:pt x="0" y="10382"/>
                  </a:moveTo>
                  <a:lnTo>
                    <a:pt x="18002" y="0"/>
                  </a:lnTo>
                  <a:lnTo>
                    <a:pt x="0" y="10382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3"/>
            <p:cNvSpPr/>
            <p:nvPr/>
          </p:nvSpPr>
          <p:spPr>
            <a:xfrm>
              <a:off x="5247332" y="3742848"/>
              <a:ext cx="228875" cy="236440"/>
            </a:xfrm>
            <a:custGeom>
              <a:avLst/>
              <a:gdLst/>
              <a:ahLst/>
              <a:cxnLst/>
              <a:rect l="l" t="t" r="r" b="b"/>
              <a:pathLst>
                <a:path w="228875" h="236440" extrusionOk="0">
                  <a:moveTo>
                    <a:pt x="228876" y="180499"/>
                  </a:moveTo>
                  <a:lnTo>
                    <a:pt x="155819" y="222695"/>
                  </a:lnTo>
                  <a:cubicBezTo>
                    <a:pt x="106765" y="250984"/>
                    <a:pt x="43996" y="234220"/>
                    <a:pt x="15706" y="185166"/>
                  </a:cubicBezTo>
                  <a:lnTo>
                    <a:pt x="14373" y="182880"/>
                  </a:lnTo>
                  <a:cubicBezTo>
                    <a:pt x="-15059" y="131921"/>
                    <a:pt x="2181" y="67437"/>
                    <a:pt x="52663" y="38291"/>
                  </a:cubicBezTo>
                  <a:cubicBezTo>
                    <a:pt x="71332" y="27527"/>
                    <a:pt x="93716" y="14573"/>
                    <a:pt x="118957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3"/>
            <p:cNvSpPr/>
            <p:nvPr/>
          </p:nvSpPr>
          <p:spPr>
            <a:xfrm>
              <a:off x="5654802" y="4053554"/>
              <a:ext cx="18383" cy="10668"/>
            </a:xfrm>
            <a:custGeom>
              <a:avLst/>
              <a:gdLst/>
              <a:ahLst/>
              <a:cxnLst/>
              <a:rect l="l" t="t" r="r" b="b"/>
              <a:pathLst>
                <a:path w="18383" h="10668" extrusionOk="0">
                  <a:moveTo>
                    <a:pt x="0" y="10668"/>
                  </a:moveTo>
                  <a:lnTo>
                    <a:pt x="18383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3"/>
            <p:cNvSpPr/>
            <p:nvPr/>
          </p:nvSpPr>
          <p:spPr>
            <a:xfrm>
              <a:off x="5476208" y="3923252"/>
              <a:ext cx="190" cy="95"/>
            </a:xfrm>
            <a:custGeom>
              <a:avLst/>
              <a:gdLst/>
              <a:ahLst/>
              <a:cxnLst/>
              <a:rect l="l" t="t" r="r" b="b"/>
              <a:pathLst>
                <a:path w="190" h="95" extrusionOk="0">
                  <a:moveTo>
                    <a:pt x="0" y="95"/>
                  </a:moveTo>
                  <a:lnTo>
                    <a:pt x="191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3"/>
            <p:cNvSpPr/>
            <p:nvPr/>
          </p:nvSpPr>
          <p:spPr>
            <a:xfrm>
              <a:off x="5654802" y="4053554"/>
              <a:ext cx="18383" cy="10667"/>
            </a:xfrm>
            <a:custGeom>
              <a:avLst/>
              <a:gdLst/>
              <a:ahLst/>
              <a:cxnLst/>
              <a:rect l="l" t="t" r="r" b="b"/>
              <a:pathLst>
                <a:path w="18383" h="10667" extrusionOk="0">
                  <a:moveTo>
                    <a:pt x="0" y="10668"/>
                  </a:moveTo>
                  <a:cubicBezTo>
                    <a:pt x="0" y="10668"/>
                    <a:pt x="190" y="10477"/>
                    <a:pt x="286" y="10477"/>
                  </a:cubicBezTo>
                  <a:cubicBezTo>
                    <a:pt x="7620" y="6286"/>
                    <a:pt x="13335" y="2953"/>
                    <a:pt x="18383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3"/>
            <p:cNvSpPr/>
            <p:nvPr/>
          </p:nvSpPr>
          <p:spPr>
            <a:xfrm>
              <a:off x="6096000" y="3000279"/>
              <a:ext cx="558260" cy="105537"/>
            </a:xfrm>
            <a:custGeom>
              <a:avLst/>
              <a:gdLst/>
              <a:ahLst/>
              <a:cxnLst/>
              <a:rect l="l" t="t" r="r" b="b"/>
              <a:pathLst>
                <a:path w="558260" h="105537" extrusionOk="0">
                  <a:moveTo>
                    <a:pt x="558260" y="0"/>
                  </a:moveTo>
                  <a:lnTo>
                    <a:pt x="375190" y="105537"/>
                  </a:lnTo>
                  <a:lnTo>
                    <a:pt x="312325" y="80963"/>
                  </a:lnTo>
                  <a:cubicBezTo>
                    <a:pt x="211074" y="41434"/>
                    <a:pt x="99441" y="43148"/>
                    <a:pt x="0" y="83249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3"/>
            <p:cNvSpPr/>
            <p:nvPr/>
          </p:nvSpPr>
          <p:spPr>
            <a:xfrm>
              <a:off x="5602534" y="4064222"/>
              <a:ext cx="216288" cy="197843"/>
            </a:xfrm>
            <a:custGeom>
              <a:avLst/>
              <a:gdLst/>
              <a:ahLst/>
              <a:cxnLst/>
              <a:rect l="l" t="t" r="r" b="b"/>
              <a:pathLst>
                <a:path w="216288" h="197843" extrusionOk="0">
                  <a:moveTo>
                    <a:pt x="52268" y="0"/>
                  </a:moveTo>
                  <a:cubicBezTo>
                    <a:pt x="1976" y="29242"/>
                    <a:pt x="-14979" y="93440"/>
                    <a:pt x="14453" y="144304"/>
                  </a:cubicBezTo>
                  <a:lnTo>
                    <a:pt x="15787" y="146590"/>
                  </a:lnTo>
                  <a:cubicBezTo>
                    <a:pt x="44076" y="195548"/>
                    <a:pt x="106846" y="212408"/>
                    <a:pt x="155900" y="184118"/>
                  </a:cubicBezTo>
                  <a:lnTo>
                    <a:pt x="216288" y="149257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3"/>
            <p:cNvSpPr/>
            <p:nvPr/>
          </p:nvSpPr>
          <p:spPr>
            <a:xfrm>
              <a:off x="5818176" y="4183665"/>
              <a:ext cx="155808" cy="197864"/>
            </a:xfrm>
            <a:custGeom>
              <a:avLst/>
              <a:gdLst/>
              <a:ahLst/>
              <a:cxnLst/>
              <a:rect l="l" t="t" r="r" b="b"/>
              <a:pathLst>
                <a:path w="155808" h="197864" extrusionOk="0">
                  <a:moveTo>
                    <a:pt x="155808" y="184118"/>
                  </a:moveTo>
                  <a:cubicBezTo>
                    <a:pt x="106754" y="212408"/>
                    <a:pt x="43985" y="195644"/>
                    <a:pt x="15695" y="146590"/>
                  </a:cubicBezTo>
                  <a:lnTo>
                    <a:pt x="14362" y="144304"/>
                  </a:lnTo>
                  <a:cubicBezTo>
                    <a:pt x="-14975" y="93440"/>
                    <a:pt x="2075" y="29242"/>
                    <a:pt x="52367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3"/>
            <p:cNvSpPr/>
            <p:nvPr/>
          </p:nvSpPr>
          <p:spPr>
            <a:xfrm>
              <a:off x="5870733" y="4175474"/>
              <a:ext cx="13811" cy="8001"/>
            </a:xfrm>
            <a:custGeom>
              <a:avLst/>
              <a:gdLst/>
              <a:ahLst/>
              <a:cxnLst/>
              <a:rect l="l" t="t" r="r" b="b"/>
              <a:pathLst>
                <a:path w="13811" h="8001" extrusionOk="0">
                  <a:moveTo>
                    <a:pt x="0" y="8001"/>
                  </a:moveTo>
                  <a:lnTo>
                    <a:pt x="13811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3"/>
            <p:cNvSpPr/>
            <p:nvPr/>
          </p:nvSpPr>
          <p:spPr>
            <a:xfrm>
              <a:off x="5884545" y="4148433"/>
              <a:ext cx="46914" cy="27041"/>
            </a:xfrm>
            <a:custGeom>
              <a:avLst/>
              <a:gdLst/>
              <a:ahLst/>
              <a:cxnLst/>
              <a:rect l="l" t="t" r="r" b="b"/>
              <a:pathLst>
                <a:path w="46914" h="27041" extrusionOk="0">
                  <a:moveTo>
                    <a:pt x="0" y="27041"/>
                  </a:moveTo>
                  <a:cubicBezTo>
                    <a:pt x="101155" y="-31252"/>
                    <a:pt x="7239" y="22850"/>
                    <a:pt x="7239" y="22850"/>
                  </a:cubicBezTo>
                  <a:lnTo>
                    <a:pt x="0" y="27041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3"/>
            <p:cNvSpPr/>
            <p:nvPr/>
          </p:nvSpPr>
          <p:spPr>
            <a:xfrm>
              <a:off x="5870733" y="4175474"/>
              <a:ext cx="13811" cy="7905"/>
            </a:xfrm>
            <a:custGeom>
              <a:avLst/>
              <a:gdLst/>
              <a:ahLst/>
              <a:cxnLst/>
              <a:rect l="l" t="t" r="r" b="b"/>
              <a:pathLst>
                <a:path w="13811" h="7905" extrusionOk="0">
                  <a:moveTo>
                    <a:pt x="13811" y="0"/>
                  </a:moveTo>
                  <a:cubicBezTo>
                    <a:pt x="9430" y="2572"/>
                    <a:pt x="5239" y="4953"/>
                    <a:pt x="95" y="7906"/>
                  </a:cubicBezTo>
                  <a:cubicBezTo>
                    <a:pt x="95" y="7906"/>
                    <a:pt x="95" y="7906"/>
                    <a:pt x="0" y="7906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7" name="Google Shape;447;p73"/>
            <p:cNvGrpSpPr/>
            <p:nvPr/>
          </p:nvGrpSpPr>
          <p:grpSpPr>
            <a:xfrm>
              <a:off x="5684797" y="3083623"/>
              <a:ext cx="1140818" cy="659225"/>
              <a:chOff x="5684797" y="3083623"/>
              <a:chExt cx="1140818" cy="659225"/>
            </a:xfrm>
          </p:grpSpPr>
          <p:sp>
            <p:nvSpPr>
              <p:cNvPr id="448" name="Google Shape;448;p73"/>
              <p:cNvSpPr/>
              <p:nvPr/>
            </p:nvSpPr>
            <p:spPr>
              <a:xfrm>
                <a:off x="6228587" y="3398615"/>
                <a:ext cx="7162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71628" h="41338" extrusionOk="0">
                    <a:moveTo>
                      <a:pt x="0" y="0"/>
                    </a:moveTo>
                    <a:lnTo>
                      <a:pt x="71628" y="41338"/>
                    </a:lnTo>
                    <a:lnTo>
                      <a:pt x="71628" y="41338"/>
                    </a:ln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73"/>
              <p:cNvSpPr/>
              <p:nvPr/>
            </p:nvSpPr>
            <p:spPr>
              <a:xfrm>
                <a:off x="6228587" y="3398615"/>
                <a:ext cx="7162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71628" h="41338" extrusionOk="0">
                    <a:moveTo>
                      <a:pt x="0" y="0"/>
                    </a:moveTo>
                    <a:cubicBezTo>
                      <a:pt x="22288" y="12859"/>
                      <a:pt x="46006" y="26575"/>
                      <a:pt x="71628" y="41338"/>
                    </a:cubicBez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73"/>
              <p:cNvSpPr/>
              <p:nvPr/>
            </p:nvSpPr>
            <p:spPr>
              <a:xfrm>
                <a:off x="6300216" y="3439858"/>
                <a:ext cx="525399" cy="302990"/>
              </a:xfrm>
              <a:custGeom>
                <a:avLst/>
                <a:gdLst/>
                <a:ahLst/>
                <a:cxnLst/>
                <a:rect l="l" t="t" r="r" b="b"/>
                <a:pathLst>
                  <a:path w="525399" h="302990" extrusionOk="0">
                    <a:moveTo>
                      <a:pt x="525399" y="302990"/>
                    </a:moveTo>
                    <a:cubicBezTo>
                      <a:pt x="387572" y="223457"/>
                      <a:pt x="164878" y="95155"/>
                      <a:pt x="0" y="0"/>
                    </a:cubicBez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73"/>
              <p:cNvSpPr/>
              <p:nvPr/>
            </p:nvSpPr>
            <p:spPr>
              <a:xfrm>
                <a:off x="6228587" y="33986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73"/>
              <p:cNvSpPr/>
              <p:nvPr/>
            </p:nvSpPr>
            <p:spPr>
              <a:xfrm>
                <a:off x="6228587" y="3398615"/>
                <a:ext cx="298418" cy="14287"/>
              </a:xfrm>
              <a:custGeom>
                <a:avLst/>
                <a:gdLst/>
                <a:ahLst/>
                <a:cxnLst/>
                <a:rect l="l" t="t" r="r" b="b"/>
                <a:pathLst>
                  <a:path w="298418" h="14287" extrusionOk="0">
                    <a:moveTo>
                      <a:pt x="298418" y="14288"/>
                    </a:moveTo>
                    <a:cubicBezTo>
                      <a:pt x="182880" y="14288"/>
                      <a:pt x="81344" y="7906"/>
                      <a:pt x="0" y="0"/>
                    </a:cubicBez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73"/>
              <p:cNvSpPr/>
              <p:nvPr/>
            </p:nvSpPr>
            <p:spPr>
              <a:xfrm>
                <a:off x="5684797" y="3083623"/>
                <a:ext cx="543790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543790" h="538257" extrusionOk="0">
                    <a:moveTo>
                      <a:pt x="411203" y="0"/>
                    </a:moveTo>
                    <a:cubicBezTo>
                      <a:pt x="393105" y="7334"/>
                      <a:pt x="375389" y="15431"/>
                      <a:pt x="358244" y="25337"/>
                    </a:cubicBezTo>
                    <a:lnTo>
                      <a:pt x="280996" y="69818"/>
                    </a:lnTo>
                    <a:lnTo>
                      <a:pt x="146503" y="146304"/>
                    </a:lnTo>
                    <a:cubicBezTo>
                      <a:pt x="100116" y="172688"/>
                      <a:pt x="66398" y="216884"/>
                      <a:pt x="53348" y="268605"/>
                    </a:cubicBezTo>
                    <a:lnTo>
                      <a:pt x="1628" y="473107"/>
                    </a:lnTo>
                    <a:cubicBezTo>
                      <a:pt x="-6754" y="506159"/>
                      <a:pt x="18296" y="538258"/>
                      <a:pt x="52491" y="538258"/>
                    </a:cubicBezTo>
                    <a:cubicBezTo>
                      <a:pt x="115356" y="538258"/>
                      <a:pt x="172220" y="501015"/>
                      <a:pt x="197366" y="443484"/>
                    </a:cubicBezTo>
                    <a:lnTo>
                      <a:pt x="237657" y="351187"/>
                    </a:lnTo>
                    <a:lnTo>
                      <a:pt x="335669" y="286036"/>
                    </a:lnTo>
                    <a:cubicBezTo>
                      <a:pt x="335669" y="286036"/>
                      <a:pt x="413965" y="302324"/>
                      <a:pt x="543791" y="314897"/>
                    </a:cubicBez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4" name="Google Shape;454;p73"/>
            <p:cNvSpPr/>
            <p:nvPr/>
          </p:nvSpPr>
          <p:spPr>
            <a:xfrm>
              <a:off x="6825615" y="3621976"/>
              <a:ext cx="188023" cy="120872"/>
            </a:xfrm>
            <a:custGeom>
              <a:avLst/>
              <a:gdLst/>
              <a:ahLst/>
              <a:cxnLst/>
              <a:rect l="l" t="t" r="r" b="b"/>
              <a:pathLst>
                <a:path w="188023" h="120872" extrusionOk="0">
                  <a:moveTo>
                    <a:pt x="0" y="120872"/>
                  </a:moveTo>
                  <a:cubicBezTo>
                    <a:pt x="1619" y="115729"/>
                    <a:pt x="3524" y="110681"/>
                    <a:pt x="4953" y="105537"/>
                  </a:cubicBezTo>
                  <a:lnTo>
                    <a:pt x="188023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73"/>
            <p:cNvSpPr/>
            <p:nvPr/>
          </p:nvSpPr>
          <p:spPr>
            <a:xfrm>
              <a:off x="5818727" y="4183475"/>
              <a:ext cx="52006" cy="29908"/>
            </a:xfrm>
            <a:custGeom>
              <a:avLst/>
              <a:gdLst/>
              <a:ahLst/>
              <a:cxnLst/>
              <a:rect l="l" t="t" r="r" b="b"/>
              <a:pathLst>
                <a:path w="52006" h="29908" extrusionOk="0">
                  <a:moveTo>
                    <a:pt x="0" y="29909"/>
                  </a:moveTo>
                  <a:lnTo>
                    <a:pt x="52006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73"/>
            <p:cNvSpPr/>
            <p:nvPr/>
          </p:nvSpPr>
          <p:spPr>
            <a:xfrm>
              <a:off x="5870447" y="4183475"/>
              <a:ext cx="190" cy="190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0" y="190"/>
                  </a:moveTo>
                  <a:cubicBezTo>
                    <a:pt x="0" y="190"/>
                    <a:pt x="95" y="95"/>
                    <a:pt x="19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73"/>
            <p:cNvSpPr/>
            <p:nvPr/>
          </p:nvSpPr>
          <p:spPr>
            <a:xfrm>
              <a:off x="7013638" y="3581400"/>
              <a:ext cx="263461" cy="113633"/>
            </a:xfrm>
            <a:custGeom>
              <a:avLst/>
              <a:gdLst/>
              <a:ahLst/>
              <a:cxnLst/>
              <a:rect l="l" t="t" r="r" b="b"/>
              <a:pathLst>
                <a:path w="263461" h="113633" extrusionOk="0">
                  <a:moveTo>
                    <a:pt x="0" y="40576"/>
                  </a:moveTo>
                  <a:lnTo>
                    <a:pt x="42291" y="113633"/>
                  </a:lnTo>
                  <a:lnTo>
                    <a:pt x="263462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73"/>
            <p:cNvSpPr/>
            <p:nvPr/>
          </p:nvSpPr>
          <p:spPr>
            <a:xfrm>
              <a:off x="6611969" y="2705100"/>
              <a:ext cx="401669" cy="916876"/>
            </a:xfrm>
            <a:custGeom>
              <a:avLst/>
              <a:gdLst/>
              <a:ahLst/>
              <a:cxnLst/>
              <a:rect l="l" t="t" r="r" b="b"/>
              <a:pathLst>
                <a:path w="401669" h="916876" extrusionOk="0">
                  <a:moveTo>
                    <a:pt x="385096" y="0"/>
                  </a:moveTo>
                  <a:lnTo>
                    <a:pt x="0" y="222028"/>
                  </a:lnTo>
                  <a:lnTo>
                    <a:pt x="401669" y="916876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3"/>
            <p:cNvSpPr/>
            <p:nvPr/>
          </p:nvSpPr>
          <p:spPr>
            <a:xfrm>
              <a:off x="5476208" y="3923347"/>
              <a:ext cx="9525" cy="95"/>
            </a:xfrm>
            <a:custGeom>
              <a:avLst/>
              <a:gdLst/>
              <a:ahLst/>
              <a:cxnLst/>
              <a:rect l="l" t="t" r="r" b="b"/>
              <a:pathLst>
                <a:path w="9525" h="95" extrusionOk="0">
                  <a:moveTo>
                    <a:pt x="0" y="0"/>
                  </a:moveTo>
                  <a:lnTo>
                    <a:pt x="0" y="95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3"/>
            <p:cNvSpPr/>
            <p:nvPr/>
          </p:nvSpPr>
          <p:spPr>
            <a:xfrm>
              <a:off x="5479351" y="392153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3"/>
            <p:cNvSpPr/>
            <p:nvPr/>
          </p:nvSpPr>
          <p:spPr>
            <a:xfrm>
              <a:off x="5476208" y="3921537"/>
              <a:ext cx="3047" cy="1809"/>
            </a:xfrm>
            <a:custGeom>
              <a:avLst/>
              <a:gdLst/>
              <a:ahLst/>
              <a:cxnLst/>
              <a:rect l="l" t="t" r="r" b="b"/>
              <a:pathLst>
                <a:path w="3047" h="1809" extrusionOk="0">
                  <a:moveTo>
                    <a:pt x="0" y="1810"/>
                  </a:moveTo>
                  <a:lnTo>
                    <a:pt x="2857" y="190"/>
                  </a:lnTo>
                  <a:cubicBezTo>
                    <a:pt x="2857" y="190"/>
                    <a:pt x="3048" y="95"/>
                    <a:pt x="3048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3"/>
            <p:cNvSpPr/>
            <p:nvPr/>
          </p:nvSpPr>
          <p:spPr>
            <a:xfrm>
              <a:off x="5373433" y="3724699"/>
              <a:ext cx="158532" cy="196838"/>
            </a:xfrm>
            <a:custGeom>
              <a:avLst/>
              <a:gdLst/>
              <a:ahLst/>
              <a:cxnLst/>
              <a:rect l="l" t="t" r="r" b="b"/>
              <a:pathLst>
                <a:path w="158532" h="196838" extrusionOk="0">
                  <a:moveTo>
                    <a:pt x="105918" y="196838"/>
                  </a:moveTo>
                  <a:cubicBezTo>
                    <a:pt x="156305" y="167596"/>
                    <a:pt x="173450" y="103208"/>
                    <a:pt x="144399" y="52820"/>
                  </a:cubicBezTo>
                  <a:cubicBezTo>
                    <a:pt x="115252" y="2338"/>
                    <a:pt x="50578" y="-14998"/>
                    <a:pt x="0" y="14149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3"/>
            <p:cNvSpPr/>
            <p:nvPr/>
          </p:nvSpPr>
          <p:spPr>
            <a:xfrm>
              <a:off x="5424201" y="3923442"/>
              <a:ext cx="52006" cy="30003"/>
            </a:xfrm>
            <a:custGeom>
              <a:avLst/>
              <a:gdLst/>
              <a:ahLst/>
              <a:cxnLst/>
              <a:rect l="l" t="t" r="r" b="b"/>
              <a:pathLst>
                <a:path w="52006" h="30003" extrusionOk="0">
                  <a:moveTo>
                    <a:pt x="52007" y="0"/>
                  </a:moveTo>
                  <a:lnTo>
                    <a:pt x="0" y="3000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3"/>
            <p:cNvSpPr/>
            <p:nvPr/>
          </p:nvSpPr>
          <p:spPr>
            <a:xfrm>
              <a:off x="5639847" y="407279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3"/>
            <p:cNvSpPr/>
            <p:nvPr/>
          </p:nvSpPr>
          <p:spPr>
            <a:xfrm>
              <a:off x="5534025" y="3875956"/>
              <a:ext cx="158463" cy="173978"/>
            </a:xfrm>
            <a:custGeom>
              <a:avLst/>
              <a:gdLst/>
              <a:ahLst/>
              <a:cxnLst/>
              <a:rect l="l" t="t" r="r" b="b"/>
              <a:pathLst>
                <a:path w="158463" h="173978" extrusionOk="0">
                  <a:moveTo>
                    <a:pt x="0" y="14149"/>
                  </a:moveTo>
                  <a:cubicBezTo>
                    <a:pt x="50578" y="-14998"/>
                    <a:pt x="115157" y="2338"/>
                    <a:pt x="144399" y="52820"/>
                  </a:cubicBezTo>
                  <a:cubicBezTo>
                    <a:pt x="167450" y="92635"/>
                    <a:pt x="161163" y="140926"/>
                    <a:pt x="132874" y="173978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3"/>
            <p:cNvSpPr/>
            <p:nvPr/>
          </p:nvSpPr>
          <p:spPr>
            <a:xfrm>
              <a:off x="5639752" y="4049934"/>
              <a:ext cx="27051" cy="22955"/>
            </a:xfrm>
            <a:custGeom>
              <a:avLst/>
              <a:gdLst/>
              <a:ahLst/>
              <a:cxnLst/>
              <a:rect l="l" t="t" r="r" b="b"/>
              <a:pathLst>
                <a:path w="27051" h="22955" extrusionOk="0">
                  <a:moveTo>
                    <a:pt x="27051" y="0"/>
                  </a:moveTo>
                  <a:cubicBezTo>
                    <a:pt x="19526" y="8858"/>
                    <a:pt x="10668" y="16764"/>
                    <a:pt x="0" y="22955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3"/>
            <p:cNvSpPr/>
            <p:nvPr/>
          </p:nvSpPr>
          <p:spPr>
            <a:xfrm>
              <a:off x="5818631" y="4213383"/>
              <a:ext cx="95" cy="95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95" y="0"/>
                  </a:moveTo>
                  <a:cubicBezTo>
                    <a:pt x="95" y="0"/>
                    <a:pt x="95" y="0"/>
                    <a:pt x="0" y="95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73"/>
            <p:cNvSpPr/>
            <p:nvPr/>
          </p:nvSpPr>
          <p:spPr>
            <a:xfrm>
              <a:off x="5818727" y="4162901"/>
              <a:ext cx="44100" cy="50482"/>
            </a:xfrm>
            <a:custGeom>
              <a:avLst/>
              <a:gdLst/>
              <a:ahLst/>
              <a:cxnLst/>
              <a:rect l="l" t="t" r="r" b="b"/>
              <a:pathLst>
                <a:path w="44100" h="50482" extrusionOk="0">
                  <a:moveTo>
                    <a:pt x="0" y="50483"/>
                  </a:moveTo>
                  <a:cubicBezTo>
                    <a:pt x="20669" y="38481"/>
                    <a:pt x="35433" y="20479"/>
                    <a:pt x="44101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73"/>
            <p:cNvSpPr/>
            <p:nvPr/>
          </p:nvSpPr>
          <p:spPr>
            <a:xfrm>
              <a:off x="5712904" y="4016545"/>
              <a:ext cx="158360" cy="146450"/>
            </a:xfrm>
            <a:custGeom>
              <a:avLst/>
              <a:gdLst/>
              <a:ahLst/>
              <a:cxnLst/>
              <a:rect l="l" t="t" r="r" b="b"/>
              <a:pathLst>
                <a:path w="158360" h="146450" extrusionOk="0">
                  <a:moveTo>
                    <a:pt x="0" y="14149"/>
                  </a:moveTo>
                  <a:cubicBezTo>
                    <a:pt x="50578" y="-14998"/>
                    <a:pt x="115157" y="2338"/>
                    <a:pt x="144399" y="52820"/>
                  </a:cubicBezTo>
                  <a:cubicBezTo>
                    <a:pt x="161544" y="82538"/>
                    <a:pt x="162306" y="117019"/>
                    <a:pt x="149923" y="146451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73"/>
            <p:cNvSpPr/>
            <p:nvPr/>
          </p:nvSpPr>
          <p:spPr>
            <a:xfrm>
              <a:off x="5870448" y="4175474"/>
              <a:ext cx="14192" cy="8191"/>
            </a:xfrm>
            <a:custGeom>
              <a:avLst/>
              <a:gdLst/>
              <a:ahLst/>
              <a:cxnLst/>
              <a:rect l="l" t="t" r="r" b="b"/>
              <a:pathLst>
                <a:path w="14192" h="8191" extrusionOk="0">
                  <a:moveTo>
                    <a:pt x="14192" y="0"/>
                  </a:moveTo>
                  <a:lnTo>
                    <a:pt x="0" y="8191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73"/>
            <p:cNvSpPr/>
            <p:nvPr/>
          </p:nvSpPr>
          <p:spPr>
            <a:xfrm>
              <a:off x="5818632" y="4183665"/>
              <a:ext cx="51815" cy="29813"/>
            </a:xfrm>
            <a:custGeom>
              <a:avLst/>
              <a:gdLst/>
              <a:ahLst/>
              <a:cxnLst/>
              <a:rect l="l" t="t" r="r" b="b"/>
              <a:pathLst>
                <a:path w="51815" h="29813" extrusionOk="0">
                  <a:moveTo>
                    <a:pt x="0" y="29813"/>
                  </a:moveTo>
                  <a:lnTo>
                    <a:pt x="51816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73"/>
            <p:cNvSpPr/>
            <p:nvPr/>
          </p:nvSpPr>
          <p:spPr>
            <a:xfrm>
              <a:off x="5973984" y="4366736"/>
              <a:ext cx="1619" cy="1047"/>
            </a:xfrm>
            <a:custGeom>
              <a:avLst/>
              <a:gdLst/>
              <a:ahLst/>
              <a:cxnLst/>
              <a:rect l="l" t="t" r="r" b="b"/>
              <a:pathLst>
                <a:path w="1619" h="1047" extrusionOk="0">
                  <a:moveTo>
                    <a:pt x="0" y="1048"/>
                  </a:moveTo>
                  <a:lnTo>
                    <a:pt x="1619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73"/>
            <p:cNvSpPr/>
            <p:nvPr/>
          </p:nvSpPr>
          <p:spPr>
            <a:xfrm>
              <a:off x="5975604" y="4343590"/>
              <a:ext cx="40290" cy="23145"/>
            </a:xfrm>
            <a:custGeom>
              <a:avLst/>
              <a:gdLst/>
              <a:ahLst/>
              <a:cxnLst/>
              <a:rect l="l" t="t" r="r" b="b"/>
              <a:pathLst>
                <a:path w="40290" h="23145" extrusionOk="0">
                  <a:moveTo>
                    <a:pt x="0" y="23146"/>
                  </a:moveTo>
                  <a:lnTo>
                    <a:pt x="40291" y="0"/>
                  </a:lnTo>
                  <a:lnTo>
                    <a:pt x="40291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3"/>
            <p:cNvSpPr/>
            <p:nvPr/>
          </p:nvSpPr>
          <p:spPr>
            <a:xfrm>
              <a:off x="5884640" y="4146561"/>
              <a:ext cx="184152" cy="133020"/>
            </a:xfrm>
            <a:custGeom>
              <a:avLst/>
              <a:gdLst/>
              <a:ahLst/>
              <a:cxnLst/>
              <a:rect l="l" t="t" r="r" b="b"/>
              <a:pathLst>
                <a:path w="184152" h="133020" extrusionOk="0">
                  <a:moveTo>
                    <a:pt x="180499" y="133021"/>
                  </a:moveTo>
                  <a:cubicBezTo>
                    <a:pt x="187547" y="106922"/>
                    <a:pt x="184595" y="78157"/>
                    <a:pt x="169926" y="52820"/>
                  </a:cubicBezTo>
                  <a:cubicBezTo>
                    <a:pt x="140779" y="2338"/>
                    <a:pt x="76105" y="-14998"/>
                    <a:pt x="25527" y="14149"/>
                  </a:cubicBezTo>
                  <a:lnTo>
                    <a:pt x="0" y="28912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3"/>
            <p:cNvSpPr/>
            <p:nvPr/>
          </p:nvSpPr>
          <p:spPr>
            <a:xfrm>
              <a:off x="6015894" y="4279582"/>
              <a:ext cx="49244" cy="64008"/>
            </a:xfrm>
            <a:custGeom>
              <a:avLst/>
              <a:gdLst/>
              <a:ahLst/>
              <a:cxnLst/>
              <a:rect l="l" t="t" r="r" b="b"/>
              <a:pathLst>
                <a:path w="49244" h="64008" extrusionOk="0">
                  <a:moveTo>
                    <a:pt x="0" y="64008"/>
                  </a:moveTo>
                  <a:cubicBezTo>
                    <a:pt x="25241" y="49435"/>
                    <a:pt x="42196" y="26098"/>
                    <a:pt x="49244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73"/>
            <p:cNvSpPr/>
            <p:nvPr/>
          </p:nvSpPr>
          <p:spPr>
            <a:xfrm>
              <a:off x="5960935" y="4367784"/>
              <a:ext cx="13049" cy="7429"/>
            </a:xfrm>
            <a:custGeom>
              <a:avLst/>
              <a:gdLst/>
              <a:ahLst/>
              <a:cxnLst/>
              <a:rect l="l" t="t" r="r" b="b"/>
              <a:pathLst>
                <a:path w="13049" h="7429" extrusionOk="0">
                  <a:moveTo>
                    <a:pt x="0" y="7429"/>
                  </a:moveTo>
                  <a:lnTo>
                    <a:pt x="13049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73"/>
            <p:cNvSpPr/>
            <p:nvPr/>
          </p:nvSpPr>
          <p:spPr>
            <a:xfrm>
              <a:off x="5676328" y="4030694"/>
              <a:ext cx="36576" cy="21145"/>
            </a:xfrm>
            <a:custGeom>
              <a:avLst/>
              <a:gdLst/>
              <a:ahLst/>
              <a:cxnLst/>
              <a:rect l="l" t="t" r="r" b="b"/>
              <a:pathLst>
                <a:path w="36576" h="21145" extrusionOk="0">
                  <a:moveTo>
                    <a:pt x="36576" y="0"/>
                  </a:moveTo>
                  <a:lnTo>
                    <a:pt x="0" y="21145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73"/>
            <p:cNvSpPr/>
            <p:nvPr/>
          </p:nvSpPr>
          <p:spPr>
            <a:xfrm>
              <a:off x="5712904" y="4020121"/>
              <a:ext cx="18383" cy="10572"/>
            </a:xfrm>
            <a:custGeom>
              <a:avLst/>
              <a:gdLst/>
              <a:ahLst/>
              <a:cxnLst/>
              <a:rect l="l" t="t" r="r" b="b"/>
              <a:pathLst>
                <a:path w="18383" h="10572" extrusionOk="0">
                  <a:moveTo>
                    <a:pt x="18383" y="0"/>
                  </a:moveTo>
                  <a:lnTo>
                    <a:pt x="0" y="10573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3"/>
            <p:cNvSpPr/>
            <p:nvPr/>
          </p:nvSpPr>
          <p:spPr>
            <a:xfrm>
              <a:off x="5497353" y="3890105"/>
              <a:ext cx="36671" cy="21050"/>
            </a:xfrm>
            <a:custGeom>
              <a:avLst/>
              <a:gdLst/>
              <a:ahLst/>
              <a:cxnLst/>
              <a:rect l="l" t="t" r="r" b="b"/>
              <a:pathLst>
                <a:path w="36671" h="21050" extrusionOk="0">
                  <a:moveTo>
                    <a:pt x="36671" y="0"/>
                  </a:moveTo>
                  <a:lnTo>
                    <a:pt x="0" y="2105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3"/>
            <p:cNvSpPr/>
            <p:nvPr/>
          </p:nvSpPr>
          <p:spPr>
            <a:xfrm>
              <a:off x="5534025" y="3879532"/>
              <a:ext cx="18288" cy="10572"/>
            </a:xfrm>
            <a:custGeom>
              <a:avLst/>
              <a:gdLst/>
              <a:ahLst/>
              <a:cxnLst/>
              <a:rect l="l" t="t" r="r" b="b"/>
              <a:pathLst>
                <a:path w="18288" h="10572" extrusionOk="0">
                  <a:moveTo>
                    <a:pt x="18288" y="0"/>
                  </a:moveTo>
                  <a:lnTo>
                    <a:pt x="0" y="10573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73"/>
          <p:cNvGrpSpPr/>
          <p:nvPr/>
        </p:nvGrpSpPr>
        <p:grpSpPr>
          <a:xfrm>
            <a:off x="9070081" y="3823409"/>
            <a:ext cx="487696" cy="431385"/>
            <a:chOff x="2943225" y="642937"/>
            <a:chExt cx="6301739" cy="5574125"/>
          </a:xfrm>
        </p:grpSpPr>
        <p:sp>
          <p:nvSpPr>
            <p:cNvPr id="482" name="Google Shape;482;p73"/>
            <p:cNvSpPr/>
            <p:nvPr/>
          </p:nvSpPr>
          <p:spPr>
            <a:xfrm>
              <a:off x="6504250" y="3039436"/>
              <a:ext cx="1071743" cy="1065266"/>
            </a:xfrm>
            <a:custGeom>
              <a:avLst/>
              <a:gdLst/>
              <a:ahLst/>
              <a:cxnLst/>
              <a:rect l="l" t="t" r="r" b="b"/>
              <a:pathLst>
                <a:path w="1071743" h="1065266" extrusionOk="0">
                  <a:moveTo>
                    <a:pt x="545202" y="1065267"/>
                  </a:moveTo>
                  <a:cubicBezTo>
                    <a:pt x="521104" y="1065267"/>
                    <a:pt x="496910" y="1056123"/>
                    <a:pt x="478336" y="1037835"/>
                  </a:cubicBezTo>
                  <a:lnTo>
                    <a:pt x="28375" y="594351"/>
                  </a:lnTo>
                  <a:cubicBezTo>
                    <a:pt x="-9058" y="557394"/>
                    <a:pt x="-9534" y="497196"/>
                    <a:pt x="27423" y="459667"/>
                  </a:cubicBezTo>
                  <a:cubicBezTo>
                    <a:pt x="64380" y="422139"/>
                    <a:pt x="124673" y="421758"/>
                    <a:pt x="162202" y="458715"/>
                  </a:cubicBezTo>
                  <a:lnTo>
                    <a:pt x="544821" y="835810"/>
                  </a:lnTo>
                  <a:lnTo>
                    <a:pt x="841334" y="539296"/>
                  </a:lnTo>
                  <a:lnTo>
                    <a:pt x="459667" y="163059"/>
                  </a:lnTo>
                  <a:cubicBezTo>
                    <a:pt x="422234" y="126102"/>
                    <a:pt x="421758" y="65904"/>
                    <a:pt x="458715" y="28375"/>
                  </a:cubicBezTo>
                  <a:cubicBezTo>
                    <a:pt x="495577" y="-9058"/>
                    <a:pt x="555965" y="-9534"/>
                    <a:pt x="593398" y="27423"/>
                  </a:cubicBezTo>
                  <a:lnTo>
                    <a:pt x="1043359" y="471002"/>
                  </a:lnTo>
                  <a:cubicBezTo>
                    <a:pt x="1061362" y="488814"/>
                    <a:pt x="1071648" y="513102"/>
                    <a:pt x="1071744" y="538439"/>
                  </a:cubicBezTo>
                  <a:cubicBezTo>
                    <a:pt x="1071744" y="563871"/>
                    <a:pt x="1061838" y="588160"/>
                    <a:pt x="1043836" y="606162"/>
                  </a:cubicBezTo>
                  <a:lnTo>
                    <a:pt x="612544" y="1037359"/>
                  </a:lnTo>
                  <a:cubicBezTo>
                    <a:pt x="593970" y="1055932"/>
                    <a:pt x="569586" y="1065267"/>
                    <a:pt x="545202" y="1065267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" name="Google Shape;483;p73"/>
            <p:cNvGrpSpPr/>
            <p:nvPr/>
          </p:nvGrpSpPr>
          <p:grpSpPr>
            <a:xfrm>
              <a:off x="6007012" y="3099803"/>
              <a:ext cx="3237952" cy="3117259"/>
              <a:chOff x="6007012" y="3099803"/>
              <a:chExt cx="3237952" cy="3117259"/>
            </a:xfrm>
          </p:grpSpPr>
          <p:sp>
            <p:nvSpPr>
              <p:cNvPr id="484" name="Google Shape;484;p73"/>
              <p:cNvSpPr/>
              <p:nvPr/>
            </p:nvSpPr>
            <p:spPr>
              <a:xfrm>
                <a:off x="7197149" y="4070020"/>
                <a:ext cx="2047815" cy="2147042"/>
              </a:xfrm>
              <a:custGeom>
                <a:avLst/>
                <a:gdLst/>
                <a:ahLst/>
                <a:cxnLst/>
                <a:rect l="l" t="t" r="r" b="b"/>
                <a:pathLst>
                  <a:path w="2047815" h="2147042" extrusionOk="0">
                    <a:moveTo>
                      <a:pt x="95286" y="2147043"/>
                    </a:moveTo>
                    <a:cubicBezTo>
                      <a:pt x="70997" y="2147043"/>
                      <a:pt x="46804" y="2137803"/>
                      <a:pt x="28135" y="2119420"/>
                    </a:cubicBezTo>
                    <a:cubicBezTo>
                      <a:pt x="-9203" y="2082272"/>
                      <a:pt x="-9394" y="2022075"/>
                      <a:pt x="27659" y="1984736"/>
                    </a:cubicBezTo>
                    <a:lnTo>
                      <a:pt x="438281" y="1571065"/>
                    </a:lnTo>
                    <a:cubicBezTo>
                      <a:pt x="457046" y="1552206"/>
                      <a:pt x="483144" y="1540395"/>
                      <a:pt x="509433" y="1542967"/>
                    </a:cubicBezTo>
                    <a:cubicBezTo>
                      <a:pt x="657261" y="1548872"/>
                      <a:pt x="725651" y="1510582"/>
                      <a:pt x="788516" y="1447622"/>
                    </a:cubicBezTo>
                    <a:lnTo>
                      <a:pt x="1829503" y="406634"/>
                    </a:lnTo>
                    <a:cubicBezTo>
                      <a:pt x="1847505" y="388632"/>
                      <a:pt x="1857411" y="364724"/>
                      <a:pt x="1857411" y="339197"/>
                    </a:cubicBezTo>
                    <a:cubicBezTo>
                      <a:pt x="1857411" y="313670"/>
                      <a:pt x="1847505" y="289858"/>
                      <a:pt x="1829598" y="271951"/>
                    </a:cubicBezTo>
                    <a:lnTo>
                      <a:pt x="1775782" y="218135"/>
                    </a:lnTo>
                    <a:cubicBezTo>
                      <a:pt x="1738825" y="180987"/>
                      <a:pt x="1678437" y="181273"/>
                      <a:pt x="1641099" y="218325"/>
                    </a:cubicBezTo>
                    <a:lnTo>
                      <a:pt x="1506320" y="353104"/>
                    </a:lnTo>
                    <a:cubicBezTo>
                      <a:pt x="1469077" y="390346"/>
                      <a:pt x="1408879" y="390346"/>
                      <a:pt x="1371636" y="353104"/>
                    </a:cubicBezTo>
                    <a:cubicBezTo>
                      <a:pt x="1334394" y="315861"/>
                      <a:pt x="1334394" y="255663"/>
                      <a:pt x="1371636" y="218420"/>
                    </a:cubicBezTo>
                    <a:lnTo>
                      <a:pt x="1506415" y="83641"/>
                    </a:lnTo>
                    <a:cubicBezTo>
                      <a:pt x="1617762" y="-27801"/>
                      <a:pt x="1799118" y="-27896"/>
                      <a:pt x="1910465" y="83451"/>
                    </a:cubicBezTo>
                    <a:lnTo>
                      <a:pt x="1964282" y="137267"/>
                    </a:lnTo>
                    <a:cubicBezTo>
                      <a:pt x="2018193" y="191179"/>
                      <a:pt x="2047911" y="262902"/>
                      <a:pt x="2047816" y="339293"/>
                    </a:cubicBezTo>
                    <a:cubicBezTo>
                      <a:pt x="2047721" y="415683"/>
                      <a:pt x="2018098" y="487406"/>
                      <a:pt x="1964091" y="541318"/>
                    </a:cubicBezTo>
                    <a:lnTo>
                      <a:pt x="923104" y="1582305"/>
                    </a:lnTo>
                    <a:cubicBezTo>
                      <a:pt x="819472" y="1686032"/>
                      <a:pt x="704601" y="1732514"/>
                      <a:pt x="544866" y="1733943"/>
                    </a:cubicBezTo>
                    <a:lnTo>
                      <a:pt x="162723" y="2118848"/>
                    </a:lnTo>
                    <a:cubicBezTo>
                      <a:pt x="144149" y="2137612"/>
                      <a:pt x="119670" y="2147043"/>
                      <a:pt x="95191" y="2147043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73"/>
              <p:cNvSpPr/>
              <p:nvPr/>
            </p:nvSpPr>
            <p:spPr>
              <a:xfrm>
                <a:off x="6007012" y="3716440"/>
                <a:ext cx="896064" cy="1458872"/>
              </a:xfrm>
              <a:custGeom>
                <a:avLst/>
                <a:gdLst/>
                <a:ahLst/>
                <a:cxnLst/>
                <a:rect l="l" t="t" r="r" b="b"/>
                <a:pathLst>
                  <a:path w="896064" h="1458872" extrusionOk="0">
                    <a:moveTo>
                      <a:pt x="95274" y="1458873"/>
                    </a:moveTo>
                    <a:cubicBezTo>
                      <a:pt x="70890" y="1458873"/>
                      <a:pt x="46506" y="1449538"/>
                      <a:pt x="27932" y="1430965"/>
                    </a:cubicBezTo>
                    <a:cubicBezTo>
                      <a:pt x="-9311" y="1393722"/>
                      <a:pt x="-9311" y="1333524"/>
                      <a:pt x="27932" y="1296281"/>
                    </a:cubicBezTo>
                    <a:lnTo>
                      <a:pt x="320731" y="1003483"/>
                    </a:lnTo>
                    <a:cubicBezTo>
                      <a:pt x="213098" y="737449"/>
                      <a:pt x="262914" y="498372"/>
                      <a:pt x="469416" y="291965"/>
                    </a:cubicBezTo>
                    <a:lnTo>
                      <a:pt x="733449" y="27932"/>
                    </a:lnTo>
                    <a:cubicBezTo>
                      <a:pt x="770692" y="-9311"/>
                      <a:pt x="830890" y="-9311"/>
                      <a:pt x="868132" y="27932"/>
                    </a:cubicBezTo>
                    <a:cubicBezTo>
                      <a:pt x="905375" y="65175"/>
                      <a:pt x="905375" y="125373"/>
                      <a:pt x="868132" y="162616"/>
                    </a:cubicBezTo>
                    <a:lnTo>
                      <a:pt x="604099" y="426649"/>
                    </a:lnTo>
                    <a:cubicBezTo>
                      <a:pt x="438650" y="592002"/>
                      <a:pt x="412742" y="763452"/>
                      <a:pt x="519994" y="982623"/>
                    </a:cubicBezTo>
                    <a:cubicBezTo>
                      <a:pt x="537901" y="1019199"/>
                      <a:pt x="530566" y="1063109"/>
                      <a:pt x="501801" y="1091779"/>
                    </a:cubicBezTo>
                    <a:lnTo>
                      <a:pt x="162711" y="1430965"/>
                    </a:lnTo>
                    <a:cubicBezTo>
                      <a:pt x="144137" y="1449538"/>
                      <a:pt x="119753" y="1458873"/>
                      <a:pt x="95369" y="1458873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73"/>
              <p:cNvSpPr/>
              <p:nvPr/>
            </p:nvSpPr>
            <p:spPr>
              <a:xfrm>
                <a:off x="8217574" y="3746777"/>
                <a:ext cx="704206" cy="703968"/>
              </a:xfrm>
              <a:custGeom>
                <a:avLst/>
                <a:gdLst/>
                <a:ahLst/>
                <a:cxnLst/>
                <a:rect l="l" t="t" r="r" b="b"/>
                <a:pathLst>
                  <a:path w="704206" h="703968" extrusionOk="0">
                    <a:moveTo>
                      <a:pt x="418267" y="703969"/>
                    </a:moveTo>
                    <a:cubicBezTo>
                      <a:pt x="393883" y="703969"/>
                      <a:pt x="369499" y="694635"/>
                      <a:pt x="350925" y="676061"/>
                    </a:cubicBezTo>
                    <a:cubicBezTo>
                      <a:pt x="313682" y="638818"/>
                      <a:pt x="313682" y="578620"/>
                      <a:pt x="350925" y="541377"/>
                    </a:cubicBezTo>
                    <a:lnTo>
                      <a:pt x="485703" y="406598"/>
                    </a:lnTo>
                    <a:cubicBezTo>
                      <a:pt x="503706" y="388596"/>
                      <a:pt x="513612" y="364688"/>
                      <a:pt x="513707" y="339161"/>
                    </a:cubicBezTo>
                    <a:cubicBezTo>
                      <a:pt x="513707" y="313730"/>
                      <a:pt x="503801" y="289822"/>
                      <a:pt x="485894" y="271915"/>
                    </a:cubicBezTo>
                    <a:lnTo>
                      <a:pt x="432078" y="218099"/>
                    </a:lnTo>
                    <a:cubicBezTo>
                      <a:pt x="394930" y="180951"/>
                      <a:pt x="334542" y="181142"/>
                      <a:pt x="297395" y="218289"/>
                    </a:cubicBezTo>
                    <a:lnTo>
                      <a:pt x="162616" y="353068"/>
                    </a:lnTo>
                    <a:cubicBezTo>
                      <a:pt x="125373" y="390311"/>
                      <a:pt x="65175" y="390311"/>
                      <a:pt x="27932" y="353068"/>
                    </a:cubicBezTo>
                    <a:cubicBezTo>
                      <a:pt x="-9311" y="315825"/>
                      <a:pt x="-9311" y="255627"/>
                      <a:pt x="27932" y="218385"/>
                    </a:cubicBezTo>
                    <a:lnTo>
                      <a:pt x="162711" y="83606"/>
                    </a:lnTo>
                    <a:cubicBezTo>
                      <a:pt x="274153" y="-27837"/>
                      <a:pt x="455414" y="-27837"/>
                      <a:pt x="566761" y="83415"/>
                    </a:cubicBezTo>
                    <a:lnTo>
                      <a:pt x="620578" y="137231"/>
                    </a:lnTo>
                    <a:cubicBezTo>
                      <a:pt x="674489" y="191143"/>
                      <a:pt x="704207" y="262866"/>
                      <a:pt x="704207" y="339257"/>
                    </a:cubicBezTo>
                    <a:cubicBezTo>
                      <a:pt x="704207" y="415647"/>
                      <a:pt x="674394" y="487370"/>
                      <a:pt x="620387" y="541282"/>
                    </a:cubicBezTo>
                    <a:lnTo>
                      <a:pt x="485608" y="676061"/>
                    </a:lnTo>
                    <a:cubicBezTo>
                      <a:pt x="467035" y="694635"/>
                      <a:pt x="442651" y="703969"/>
                      <a:pt x="418267" y="703969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73"/>
              <p:cNvSpPr/>
              <p:nvPr/>
            </p:nvSpPr>
            <p:spPr>
              <a:xfrm>
                <a:off x="7894010" y="3423272"/>
                <a:ext cx="704028" cy="703909"/>
              </a:xfrm>
              <a:custGeom>
                <a:avLst/>
                <a:gdLst/>
                <a:ahLst/>
                <a:cxnLst/>
                <a:rect l="l" t="t" r="r" b="b"/>
                <a:pathLst>
                  <a:path w="704028" h="703909" extrusionOk="0">
                    <a:moveTo>
                      <a:pt x="418362" y="703909"/>
                    </a:moveTo>
                    <a:cubicBezTo>
                      <a:pt x="393978" y="703909"/>
                      <a:pt x="369594" y="694575"/>
                      <a:pt x="350925" y="676001"/>
                    </a:cubicBezTo>
                    <a:cubicBezTo>
                      <a:pt x="313778" y="638758"/>
                      <a:pt x="313778" y="578465"/>
                      <a:pt x="350925" y="541318"/>
                    </a:cubicBezTo>
                    <a:lnTo>
                      <a:pt x="485704" y="406634"/>
                    </a:lnTo>
                    <a:cubicBezTo>
                      <a:pt x="522851" y="369391"/>
                      <a:pt x="522946" y="309098"/>
                      <a:pt x="485894" y="271951"/>
                    </a:cubicBezTo>
                    <a:lnTo>
                      <a:pt x="432078" y="218134"/>
                    </a:lnTo>
                    <a:cubicBezTo>
                      <a:pt x="395026" y="180987"/>
                      <a:pt x="334637" y="181178"/>
                      <a:pt x="297394" y="218325"/>
                    </a:cubicBezTo>
                    <a:lnTo>
                      <a:pt x="162616" y="353104"/>
                    </a:lnTo>
                    <a:cubicBezTo>
                      <a:pt x="125468" y="390346"/>
                      <a:pt x="65175" y="390346"/>
                      <a:pt x="27932" y="353104"/>
                    </a:cubicBezTo>
                    <a:cubicBezTo>
                      <a:pt x="-9311" y="315861"/>
                      <a:pt x="-9311" y="255663"/>
                      <a:pt x="27932" y="218420"/>
                    </a:cubicBezTo>
                    <a:lnTo>
                      <a:pt x="162711" y="83641"/>
                    </a:lnTo>
                    <a:cubicBezTo>
                      <a:pt x="274153" y="-27801"/>
                      <a:pt x="455414" y="-27896"/>
                      <a:pt x="566762" y="83451"/>
                    </a:cubicBezTo>
                    <a:lnTo>
                      <a:pt x="620578" y="137267"/>
                    </a:lnTo>
                    <a:cubicBezTo>
                      <a:pt x="731925" y="248614"/>
                      <a:pt x="731829" y="429875"/>
                      <a:pt x="620387" y="541318"/>
                    </a:cubicBezTo>
                    <a:lnTo>
                      <a:pt x="485608" y="676001"/>
                    </a:lnTo>
                    <a:cubicBezTo>
                      <a:pt x="467035" y="694575"/>
                      <a:pt x="442651" y="703909"/>
                      <a:pt x="418267" y="703909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73"/>
              <p:cNvSpPr/>
              <p:nvPr/>
            </p:nvSpPr>
            <p:spPr>
              <a:xfrm>
                <a:off x="6793337" y="3099803"/>
                <a:ext cx="1481316" cy="1156727"/>
              </a:xfrm>
              <a:custGeom>
                <a:avLst/>
                <a:gdLst/>
                <a:ahLst/>
                <a:cxnLst/>
                <a:rect l="l" t="t" r="r" b="b"/>
                <a:pathLst>
                  <a:path w="1481316" h="1156727" extrusionOk="0">
                    <a:moveTo>
                      <a:pt x="95333" y="1156633"/>
                    </a:moveTo>
                    <a:cubicBezTo>
                      <a:pt x="70949" y="1156633"/>
                      <a:pt x="46565" y="1147298"/>
                      <a:pt x="27896" y="1128629"/>
                    </a:cubicBezTo>
                    <a:cubicBezTo>
                      <a:pt x="-9346" y="1091386"/>
                      <a:pt x="-9251" y="1031189"/>
                      <a:pt x="27896" y="993946"/>
                    </a:cubicBezTo>
                    <a:lnTo>
                      <a:pt x="939915" y="83546"/>
                    </a:lnTo>
                    <a:cubicBezTo>
                      <a:pt x="1051263" y="-27801"/>
                      <a:pt x="1232523" y="-27896"/>
                      <a:pt x="1343966" y="83546"/>
                    </a:cubicBezTo>
                    <a:lnTo>
                      <a:pt x="1397782" y="137362"/>
                    </a:lnTo>
                    <a:cubicBezTo>
                      <a:pt x="1451693" y="191274"/>
                      <a:pt x="1481411" y="262997"/>
                      <a:pt x="1481316" y="339388"/>
                    </a:cubicBezTo>
                    <a:cubicBezTo>
                      <a:pt x="1481316" y="415683"/>
                      <a:pt x="1451598" y="487406"/>
                      <a:pt x="1397591" y="541318"/>
                    </a:cubicBezTo>
                    <a:lnTo>
                      <a:pt x="1262812" y="676097"/>
                    </a:lnTo>
                    <a:cubicBezTo>
                      <a:pt x="1225570" y="713339"/>
                      <a:pt x="1165372" y="713339"/>
                      <a:pt x="1128129" y="676097"/>
                    </a:cubicBezTo>
                    <a:cubicBezTo>
                      <a:pt x="1090886" y="638854"/>
                      <a:pt x="1090886" y="578656"/>
                      <a:pt x="1128129" y="541413"/>
                    </a:cubicBezTo>
                    <a:lnTo>
                      <a:pt x="1262908" y="406634"/>
                    </a:lnTo>
                    <a:cubicBezTo>
                      <a:pt x="1280910" y="388632"/>
                      <a:pt x="1290816" y="364724"/>
                      <a:pt x="1290816" y="339292"/>
                    </a:cubicBezTo>
                    <a:cubicBezTo>
                      <a:pt x="1290816" y="313861"/>
                      <a:pt x="1280910" y="289953"/>
                      <a:pt x="1263003" y="272046"/>
                    </a:cubicBezTo>
                    <a:lnTo>
                      <a:pt x="1209187" y="218230"/>
                    </a:lnTo>
                    <a:cubicBezTo>
                      <a:pt x="1172230" y="181177"/>
                      <a:pt x="1111841" y="181368"/>
                      <a:pt x="1074504" y="218420"/>
                    </a:cubicBezTo>
                    <a:lnTo>
                      <a:pt x="162484" y="1128915"/>
                    </a:lnTo>
                    <a:cubicBezTo>
                      <a:pt x="143911" y="1147393"/>
                      <a:pt x="119527" y="1156728"/>
                      <a:pt x="95143" y="1156728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p73"/>
            <p:cNvSpPr/>
            <p:nvPr/>
          </p:nvSpPr>
          <p:spPr>
            <a:xfrm>
              <a:off x="4151090" y="642937"/>
              <a:ext cx="3238500" cy="3238500"/>
            </a:xfrm>
            <a:custGeom>
              <a:avLst/>
              <a:gdLst/>
              <a:ahLst/>
              <a:cxnLst/>
              <a:rect l="l" t="t" r="r" b="b"/>
              <a:pathLst>
                <a:path w="3238500" h="3238500" extrusionOk="0">
                  <a:moveTo>
                    <a:pt x="1619250" y="3238500"/>
                  </a:moveTo>
                  <a:cubicBezTo>
                    <a:pt x="726377" y="3238500"/>
                    <a:pt x="0" y="2512124"/>
                    <a:pt x="0" y="1619250"/>
                  </a:cubicBezTo>
                  <a:cubicBezTo>
                    <a:pt x="0" y="726377"/>
                    <a:pt x="726377" y="0"/>
                    <a:pt x="1619250" y="0"/>
                  </a:cubicBezTo>
                  <a:cubicBezTo>
                    <a:pt x="2512124" y="0"/>
                    <a:pt x="3238500" y="726377"/>
                    <a:pt x="3238500" y="1619250"/>
                  </a:cubicBezTo>
                  <a:cubicBezTo>
                    <a:pt x="3238500" y="2512124"/>
                    <a:pt x="2512124" y="3238500"/>
                    <a:pt x="1619250" y="3238500"/>
                  </a:cubicBezTo>
                  <a:close/>
                  <a:moveTo>
                    <a:pt x="1619250" y="190500"/>
                  </a:moveTo>
                  <a:cubicBezTo>
                    <a:pt x="831437" y="190500"/>
                    <a:pt x="190500" y="831437"/>
                    <a:pt x="190500" y="1619250"/>
                  </a:cubicBezTo>
                  <a:cubicBezTo>
                    <a:pt x="190500" y="2407063"/>
                    <a:pt x="831437" y="3048000"/>
                    <a:pt x="1619250" y="3048000"/>
                  </a:cubicBezTo>
                  <a:cubicBezTo>
                    <a:pt x="2407063" y="3048000"/>
                    <a:pt x="3048000" y="2407063"/>
                    <a:pt x="3048000" y="1619250"/>
                  </a:cubicBezTo>
                  <a:cubicBezTo>
                    <a:pt x="3048000" y="831437"/>
                    <a:pt x="2407063" y="190500"/>
                    <a:pt x="1619250" y="19050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0" name="Google Shape;490;p73"/>
            <p:cNvGrpSpPr/>
            <p:nvPr/>
          </p:nvGrpSpPr>
          <p:grpSpPr>
            <a:xfrm>
              <a:off x="4606143" y="1609438"/>
              <a:ext cx="2346396" cy="1297686"/>
              <a:chOff x="4606143" y="1609438"/>
              <a:chExt cx="2346396" cy="1297686"/>
            </a:xfrm>
          </p:grpSpPr>
          <p:sp>
            <p:nvSpPr>
              <p:cNvPr id="491" name="Google Shape;491;p73"/>
              <p:cNvSpPr/>
              <p:nvPr/>
            </p:nvSpPr>
            <p:spPr>
              <a:xfrm>
                <a:off x="4606143" y="1609438"/>
                <a:ext cx="2346396" cy="1297686"/>
              </a:xfrm>
              <a:custGeom>
                <a:avLst/>
                <a:gdLst/>
                <a:ahLst/>
                <a:cxnLst/>
                <a:rect l="l" t="t" r="r" b="b"/>
                <a:pathLst>
                  <a:path w="2346396" h="1297686" extrusionOk="0">
                    <a:moveTo>
                      <a:pt x="1175056" y="1297686"/>
                    </a:moveTo>
                    <a:cubicBezTo>
                      <a:pt x="659467" y="1287399"/>
                      <a:pt x="265513" y="939737"/>
                      <a:pt x="76156" y="772573"/>
                    </a:cubicBezTo>
                    <a:lnTo>
                      <a:pt x="33008" y="734854"/>
                    </a:lnTo>
                    <a:cubicBezTo>
                      <a:pt x="13482" y="717899"/>
                      <a:pt x="1671" y="693896"/>
                      <a:pt x="147" y="668179"/>
                    </a:cubicBezTo>
                    <a:cubicBezTo>
                      <a:pt x="-1282" y="642461"/>
                      <a:pt x="7767" y="617315"/>
                      <a:pt x="25197" y="598360"/>
                    </a:cubicBezTo>
                    <a:cubicBezTo>
                      <a:pt x="382385" y="210121"/>
                      <a:pt x="767957" y="8858"/>
                      <a:pt x="1171055" y="0"/>
                    </a:cubicBezTo>
                    <a:lnTo>
                      <a:pt x="1175246" y="0"/>
                    </a:lnTo>
                    <a:cubicBezTo>
                      <a:pt x="1578439" y="8858"/>
                      <a:pt x="1964011" y="210121"/>
                      <a:pt x="2321199" y="598360"/>
                    </a:cubicBezTo>
                    <a:cubicBezTo>
                      <a:pt x="2338629" y="617315"/>
                      <a:pt x="2347678" y="642556"/>
                      <a:pt x="2346250" y="668274"/>
                    </a:cubicBezTo>
                    <a:cubicBezTo>
                      <a:pt x="2344726" y="693992"/>
                      <a:pt x="2332915" y="717995"/>
                      <a:pt x="2313388" y="734854"/>
                    </a:cubicBezTo>
                    <a:lnTo>
                      <a:pt x="2269954" y="772859"/>
                    </a:lnTo>
                    <a:cubicBezTo>
                      <a:pt x="2080597" y="939832"/>
                      <a:pt x="1686548" y="1287304"/>
                      <a:pt x="1175056" y="1297686"/>
                    </a:cubicBezTo>
                    <a:close/>
                    <a:moveTo>
                      <a:pt x="232747" y="656749"/>
                    </a:moveTo>
                    <a:cubicBezTo>
                      <a:pt x="424295" y="824865"/>
                      <a:pt x="756432" y="1098804"/>
                      <a:pt x="1175056" y="1107186"/>
                    </a:cubicBezTo>
                    <a:cubicBezTo>
                      <a:pt x="1589965" y="1098709"/>
                      <a:pt x="1922006" y="824675"/>
                      <a:pt x="2113554" y="656749"/>
                    </a:cubicBezTo>
                    <a:cubicBezTo>
                      <a:pt x="1813516" y="354901"/>
                      <a:pt x="1497477" y="198215"/>
                      <a:pt x="1173151" y="190405"/>
                    </a:cubicBezTo>
                    <a:cubicBezTo>
                      <a:pt x="848919" y="198120"/>
                      <a:pt x="532975" y="354901"/>
                      <a:pt x="232747" y="656749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73"/>
              <p:cNvSpPr/>
              <p:nvPr/>
            </p:nvSpPr>
            <p:spPr>
              <a:xfrm>
                <a:off x="5141975" y="1621059"/>
                <a:ext cx="1274540" cy="1274445"/>
              </a:xfrm>
              <a:custGeom>
                <a:avLst/>
                <a:gdLst/>
                <a:ahLst/>
                <a:cxnLst/>
                <a:rect l="l" t="t" r="r" b="b"/>
                <a:pathLst>
                  <a:path w="1274540" h="1274445" extrusionOk="0">
                    <a:moveTo>
                      <a:pt x="637318" y="1274445"/>
                    </a:moveTo>
                    <a:cubicBezTo>
                      <a:pt x="285940" y="1274445"/>
                      <a:pt x="0" y="988600"/>
                      <a:pt x="0" y="637222"/>
                    </a:cubicBezTo>
                    <a:cubicBezTo>
                      <a:pt x="0" y="285845"/>
                      <a:pt x="285845" y="0"/>
                      <a:pt x="637318" y="0"/>
                    </a:cubicBezTo>
                    <a:cubicBezTo>
                      <a:pt x="988790" y="0"/>
                      <a:pt x="1274540" y="285845"/>
                      <a:pt x="1274540" y="637222"/>
                    </a:cubicBezTo>
                    <a:cubicBezTo>
                      <a:pt x="1274540" y="988600"/>
                      <a:pt x="988695" y="1274445"/>
                      <a:pt x="637318" y="1274445"/>
                    </a:cubicBezTo>
                    <a:close/>
                    <a:moveTo>
                      <a:pt x="637318" y="190405"/>
                    </a:moveTo>
                    <a:cubicBezTo>
                      <a:pt x="391001" y="190405"/>
                      <a:pt x="190500" y="390811"/>
                      <a:pt x="190500" y="637127"/>
                    </a:cubicBezTo>
                    <a:cubicBezTo>
                      <a:pt x="190500" y="883444"/>
                      <a:pt x="390906" y="1083850"/>
                      <a:pt x="637318" y="1083850"/>
                    </a:cubicBezTo>
                    <a:cubicBezTo>
                      <a:pt x="883730" y="1083850"/>
                      <a:pt x="1084040" y="883444"/>
                      <a:pt x="1084040" y="637127"/>
                    </a:cubicBezTo>
                    <a:cubicBezTo>
                      <a:pt x="1084040" y="390811"/>
                      <a:pt x="883634" y="190405"/>
                      <a:pt x="637318" y="190405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3" name="Google Shape;493;p73"/>
            <p:cNvGrpSpPr/>
            <p:nvPr/>
          </p:nvGrpSpPr>
          <p:grpSpPr>
            <a:xfrm>
              <a:off x="7705596" y="704530"/>
              <a:ext cx="813182" cy="1428688"/>
              <a:chOff x="7705596" y="704530"/>
              <a:chExt cx="813182" cy="1428688"/>
            </a:xfrm>
          </p:grpSpPr>
          <p:sp>
            <p:nvSpPr>
              <p:cNvPr id="494" name="Google Shape;494;p73"/>
              <p:cNvSpPr/>
              <p:nvPr/>
            </p:nvSpPr>
            <p:spPr>
              <a:xfrm>
                <a:off x="7852028" y="1942718"/>
                <a:ext cx="66675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666750" h="190500" extrusionOk="0">
                    <a:moveTo>
                      <a:pt x="571500" y="190500"/>
                    </a:moveTo>
                    <a:lnTo>
                      <a:pt x="95250" y="190500"/>
                    </a:lnTo>
                    <a:cubicBezTo>
                      <a:pt x="42672" y="190500"/>
                      <a:pt x="0" y="147923"/>
                      <a:pt x="0" y="95250"/>
                    </a:cubicBezTo>
                    <a:cubicBezTo>
                      <a:pt x="0" y="42577"/>
                      <a:pt x="42672" y="0"/>
                      <a:pt x="95250" y="0"/>
                    </a:cubicBezTo>
                    <a:lnTo>
                      <a:pt x="571500" y="0"/>
                    </a:lnTo>
                    <a:cubicBezTo>
                      <a:pt x="624078" y="0"/>
                      <a:pt x="666750" y="42577"/>
                      <a:pt x="666750" y="95250"/>
                    </a:cubicBezTo>
                    <a:cubicBezTo>
                      <a:pt x="666750" y="147923"/>
                      <a:pt x="624078" y="190500"/>
                      <a:pt x="571500" y="190500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73"/>
              <p:cNvSpPr/>
              <p:nvPr/>
            </p:nvSpPr>
            <p:spPr>
              <a:xfrm>
                <a:off x="7705596" y="704530"/>
                <a:ext cx="622620" cy="380937"/>
              </a:xfrm>
              <a:custGeom>
                <a:avLst/>
                <a:gdLst/>
                <a:ahLst/>
                <a:cxnLst/>
                <a:rect l="l" t="t" r="r" b="b"/>
                <a:pathLst>
                  <a:path w="622620" h="380937" extrusionOk="0">
                    <a:moveTo>
                      <a:pt x="95379" y="380938"/>
                    </a:moveTo>
                    <a:cubicBezTo>
                      <a:pt x="58803" y="380938"/>
                      <a:pt x="23941" y="359697"/>
                      <a:pt x="8130" y="324074"/>
                    </a:cubicBezTo>
                    <a:cubicBezTo>
                      <a:pt x="-13111" y="275972"/>
                      <a:pt x="8701" y="219680"/>
                      <a:pt x="56898" y="198534"/>
                    </a:cubicBezTo>
                    <a:lnTo>
                      <a:pt x="488952" y="8034"/>
                    </a:lnTo>
                    <a:cubicBezTo>
                      <a:pt x="537053" y="-13016"/>
                      <a:pt x="593251" y="8701"/>
                      <a:pt x="614491" y="56802"/>
                    </a:cubicBezTo>
                    <a:cubicBezTo>
                      <a:pt x="635732" y="104903"/>
                      <a:pt x="613920" y="161196"/>
                      <a:pt x="565723" y="182342"/>
                    </a:cubicBezTo>
                    <a:lnTo>
                      <a:pt x="133669" y="372842"/>
                    </a:lnTo>
                    <a:cubicBezTo>
                      <a:pt x="121192" y="378366"/>
                      <a:pt x="108142" y="380938"/>
                      <a:pt x="95283" y="380938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6" name="Google Shape;496;p73"/>
            <p:cNvSpPr/>
            <p:nvPr/>
          </p:nvSpPr>
          <p:spPr>
            <a:xfrm>
              <a:off x="2943225" y="1942718"/>
              <a:ext cx="666750" cy="190500"/>
            </a:xfrm>
            <a:custGeom>
              <a:avLst/>
              <a:gdLst/>
              <a:ahLst/>
              <a:cxnLst/>
              <a:rect l="l" t="t" r="r" b="b"/>
              <a:pathLst>
                <a:path w="666750" h="190500" extrusionOk="0">
                  <a:moveTo>
                    <a:pt x="571500" y="190500"/>
                  </a:moveTo>
                  <a:lnTo>
                    <a:pt x="95250" y="190500"/>
                  </a:lnTo>
                  <a:cubicBezTo>
                    <a:pt x="42672" y="190500"/>
                    <a:pt x="0" y="147923"/>
                    <a:pt x="0" y="95250"/>
                  </a:cubicBezTo>
                  <a:cubicBezTo>
                    <a:pt x="0" y="42577"/>
                    <a:pt x="42672" y="0"/>
                    <a:pt x="95250" y="0"/>
                  </a:cubicBezTo>
                  <a:lnTo>
                    <a:pt x="571500" y="0"/>
                  </a:lnTo>
                  <a:cubicBezTo>
                    <a:pt x="624078" y="0"/>
                    <a:pt x="666750" y="42577"/>
                    <a:pt x="666750" y="95250"/>
                  </a:cubicBezTo>
                  <a:cubicBezTo>
                    <a:pt x="666750" y="147923"/>
                    <a:pt x="624078" y="190500"/>
                    <a:pt x="571500" y="19050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3"/>
            <p:cNvSpPr/>
            <p:nvPr/>
          </p:nvSpPr>
          <p:spPr>
            <a:xfrm>
              <a:off x="3133746" y="704666"/>
              <a:ext cx="622510" cy="380897"/>
            </a:xfrm>
            <a:custGeom>
              <a:avLst/>
              <a:gdLst/>
              <a:ahLst/>
              <a:cxnLst/>
              <a:rect l="l" t="t" r="r" b="b"/>
              <a:pathLst>
                <a:path w="622510" h="380897" extrusionOk="0">
                  <a:moveTo>
                    <a:pt x="527187" y="380802"/>
                  </a:moveTo>
                  <a:cubicBezTo>
                    <a:pt x="514328" y="380802"/>
                    <a:pt x="501279" y="378230"/>
                    <a:pt x="488801" y="372706"/>
                  </a:cubicBezTo>
                  <a:lnTo>
                    <a:pt x="56843" y="182301"/>
                  </a:lnTo>
                  <a:cubicBezTo>
                    <a:pt x="8741" y="161060"/>
                    <a:pt x="-13071" y="104863"/>
                    <a:pt x="8075" y="56761"/>
                  </a:cubicBezTo>
                  <a:cubicBezTo>
                    <a:pt x="29315" y="8660"/>
                    <a:pt x="85703" y="-12962"/>
                    <a:pt x="133614" y="7993"/>
                  </a:cubicBezTo>
                  <a:lnTo>
                    <a:pt x="565668" y="198493"/>
                  </a:lnTo>
                  <a:cubicBezTo>
                    <a:pt x="613770" y="219734"/>
                    <a:pt x="635582" y="275932"/>
                    <a:pt x="614436" y="324033"/>
                  </a:cubicBezTo>
                  <a:cubicBezTo>
                    <a:pt x="598720" y="359656"/>
                    <a:pt x="563858" y="380897"/>
                    <a:pt x="527187" y="380897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3"/>
            <p:cNvSpPr/>
            <p:nvPr/>
          </p:nvSpPr>
          <p:spPr>
            <a:xfrm>
              <a:off x="3133596" y="2990530"/>
              <a:ext cx="622620" cy="380937"/>
            </a:xfrm>
            <a:custGeom>
              <a:avLst/>
              <a:gdLst/>
              <a:ahLst/>
              <a:cxnLst/>
              <a:rect l="l" t="t" r="r" b="b"/>
              <a:pathLst>
                <a:path w="622620" h="380937" extrusionOk="0">
                  <a:moveTo>
                    <a:pt x="95379" y="380938"/>
                  </a:moveTo>
                  <a:cubicBezTo>
                    <a:pt x="58803" y="380938"/>
                    <a:pt x="23941" y="359697"/>
                    <a:pt x="8130" y="324073"/>
                  </a:cubicBezTo>
                  <a:cubicBezTo>
                    <a:pt x="-13111" y="275972"/>
                    <a:pt x="8701" y="219680"/>
                    <a:pt x="56898" y="198534"/>
                  </a:cubicBezTo>
                  <a:lnTo>
                    <a:pt x="488952" y="8034"/>
                  </a:lnTo>
                  <a:cubicBezTo>
                    <a:pt x="537053" y="-13016"/>
                    <a:pt x="593346" y="8701"/>
                    <a:pt x="614491" y="56802"/>
                  </a:cubicBezTo>
                  <a:cubicBezTo>
                    <a:pt x="635732" y="104903"/>
                    <a:pt x="613920" y="161196"/>
                    <a:pt x="565723" y="182341"/>
                  </a:cubicBezTo>
                  <a:lnTo>
                    <a:pt x="133669" y="372841"/>
                  </a:lnTo>
                  <a:cubicBezTo>
                    <a:pt x="121191" y="378366"/>
                    <a:pt x="108142" y="380938"/>
                    <a:pt x="95283" y="380938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73"/>
          <p:cNvGrpSpPr/>
          <p:nvPr/>
        </p:nvGrpSpPr>
        <p:grpSpPr>
          <a:xfrm>
            <a:off x="9108906" y="4519993"/>
            <a:ext cx="407748" cy="407754"/>
            <a:chOff x="2943225" y="276225"/>
            <a:chExt cx="6309931" cy="6310026"/>
          </a:xfrm>
        </p:grpSpPr>
        <p:sp>
          <p:nvSpPr>
            <p:cNvPr id="500" name="Google Shape;500;p73"/>
            <p:cNvSpPr/>
            <p:nvPr/>
          </p:nvSpPr>
          <p:spPr>
            <a:xfrm>
              <a:off x="2943225" y="3242786"/>
              <a:ext cx="3343465" cy="3343465"/>
            </a:xfrm>
            <a:custGeom>
              <a:avLst/>
              <a:gdLst/>
              <a:ahLst/>
              <a:cxnLst/>
              <a:rect l="l" t="t" r="r" b="b"/>
              <a:pathLst>
                <a:path w="3343465" h="3343465" extrusionOk="0">
                  <a:moveTo>
                    <a:pt x="2977706" y="0"/>
                  </a:moveTo>
                  <a:lnTo>
                    <a:pt x="365760" y="0"/>
                  </a:lnTo>
                  <a:cubicBezTo>
                    <a:pt x="164116" y="0"/>
                    <a:pt x="0" y="164116"/>
                    <a:pt x="0" y="365760"/>
                  </a:cubicBezTo>
                  <a:lnTo>
                    <a:pt x="0" y="2977706"/>
                  </a:lnTo>
                  <a:cubicBezTo>
                    <a:pt x="0" y="3179350"/>
                    <a:pt x="164116" y="3343465"/>
                    <a:pt x="365760" y="3343465"/>
                  </a:cubicBezTo>
                  <a:lnTo>
                    <a:pt x="2977706" y="3343465"/>
                  </a:lnTo>
                  <a:cubicBezTo>
                    <a:pt x="3179350" y="3343465"/>
                    <a:pt x="3343466" y="3179350"/>
                    <a:pt x="3343466" y="2977706"/>
                  </a:cubicBezTo>
                  <a:lnTo>
                    <a:pt x="3343466" y="365760"/>
                  </a:lnTo>
                  <a:cubicBezTo>
                    <a:pt x="3343466" y="164116"/>
                    <a:pt x="3179350" y="0"/>
                    <a:pt x="2977706" y="0"/>
                  </a:cubicBezTo>
                  <a:close/>
                  <a:moveTo>
                    <a:pt x="3114866" y="2977706"/>
                  </a:moveTo>
                  <a:cubicBezTo>
                    <a:pt x="3114866" y="3053334"/>
                    <a:pt x="3053334" y="3114865"/>
                    <a:pt x="2977706" y="3114865"/>
                  </a:cubicBezTo>
                  <a:lnTo>
                    <a:pt x="365760" y="3114865"/>
                  </a:lnTo>
                  <a:cubicBezTo>
                    <a:pt x="290132" y="3114865"/>
                    <a:pt x="228600" y="3053334"/>
                    <a:pt x="228600" y="2977706"/>
                  </a:cubicBezTo>
                  <a:lnTo>
                    <a:pt x="228600" y="365760"/>
                  </a:lnTo>
                  <a:cubicBezTo>
                    <a:pt x="228600" y="290131"/>
                    <a:pt x="290132" y="228600"/>
                    <a:pt x="365760" y="228600"/>
                  </a:cubicBezTo>
                  <a:lnTo>
                    <a:pt x="2977706" y="228600"/>
                  </a:lnTo>
                  <a:cubicBezTo>
                    <a:pt x="3053334" y="228600"/>
                    <a:pt x="3114866" y="290131"/>
                    <a:pt x="3114866" y="365760"/>
                  </a:cubicBezTo>
                  <a:lnTo>
                    <a:pt x="3114866" y="2977706"/>
                  </a:ln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3"/>
            <p:cNvSpPr/>
            <p:nvPr/>
          </p:nvSpPr>
          <p:spPr>
            <a:xfrm>
              <a:off x="4616005" y="2253900"/>
              <a:ext cx="228600" cy="673608"/>
            </a:xfrm>
            <a:custGeom>
              <a:avLst/>
              <a:gdLst/>
              <a:ahLst/>
              <a:cxnLst/>
              <a:rect l="l" t="t" r="r" b="b"/>
              <a:pathLst>
                <a:path w="228600" h="673608" extrusionOk="0">
                  <a:moveTo>
                    <a:pt x="114300" y="673608"/>
                  </a:move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114300"/>
                  </a:lnTo>
                  <a:cubicBezTo>
                    <a:pt x="228600" y="51149"/>
                    <a:pt x="177451" y="0"/>
                    <a:pt x="114300" y="0"/>
                  </a:cubicBez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3"/>
            <p:cNvSpPr/>
            <p:nvPr/>
          </p:nvSpPr>
          <p:spPr>
            <a:xfrm>
              <a:off x="4616005" y="1265015"/>
              <a:ext cx="228600" cy="673608"/>
            </a:xfrm>
            <a:custGeom>
              <a:avLst/>
              <a:gdLst/>
              <a:ahLst/>
              <a:cxnLst/>
              <a:rect l="l" t="t" r="r" b="b"/>
              <a:pathLst>
                <a:path w="228600" h="673608" extrusionOk="0">
                  <a:moveTo>
                    <a:pt x="114300" y="673608"/>
                  </a:move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114300"/>
                  </a:lnTo>
                  <a:cubicBezTo>
                    <a:pt x="228600" y="51149"/>
                    <a:pt x="177451" y="0"/>
                    <a:pt x="114300" y="0"/>
                  </a:cubicBez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3"/>
            <p:cNvSpPr/>
            <p:nvPr/>
          </p:nvSpPr>
          <p:spPr>
            <a:xfrm>
              <a:off x="9024556" y="2253900"/>
              <a:ext cx="228600" cy="673608"/>
            </a:xfrm>
            <a:custGeom>
              <a:avLst/>
              <a:gdLst/>
              <a:ahLst/>
              <a:cxnLst/>
              <a:rect l="l" t="t" r="r" b="b"/>
              <a:pathLst>
                <a:path w="228600" h="673608" extrusionOk="0">
                  <a:moveTo>
                    <a:pt x="114300" y="0"/>
                  </a:move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114300"/>
                  </a:lnTo>
                  <a:cubicBezTo>
                    <a:pt x="228600" y="51149"/>
                    <a:pt x="177451" y="0"/>
                    <a:pt x="114300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3"/>
            <p:cNvSpPr/>
            <p:nvPr/>
          </p:nvSpPr>
          <p:spPr>
            <a:xfrm>
              <a:off x="9024556" y="3242786"/>
              <a:ext cx="228600" cy="673608"/>
            </a:xfrm>
            <a:custGeom>
              <a:avLst/>
              <a:gdLst/>
              <a:ahLst/>
              <a:cxnLst/>
              <a:rect l="l" t="t" r="r" b="b"/>
              <a:pathLst>
                <a:path w="228600" h="673608" extrusionOk="0">
                  <a:moveTo>
                    <a:pt x="114300" y="0"/>
                  </a:move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114300"/>
                  </a:lnTo>
                  <a:cubicBezTo>
                    <a:pt x="228600" y="51149"/>
                    <a:pt x="177451" y="0"/>
                    <a:pt x="114300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3"/>
            <p:cNvSpPr/>
            <p:nvPr/>
          </p:nvSpPr>
          <p:spPr>
            <a:xfrm>
              <a:off x="8579548" y="4231576"/>
              <a:ext cx="673608" cy="673608"/>
            </a:xfrm>
            <a:custGeom>
              <a:avLst/>
              <a:gdLst/>
              <a:ahLst/>
              <a:cxnLst/>
              <a:rect l="l" t="t" r="r" b="b"/>
              <a:pathLst>
                <a:path w="673608" h="673608" extrusionOk="0">
                  <a:moveTo>
                    <a:pt x="559308" y="0"/>
                  </a:moveTo>
                  <a:cubicBezTo>
                    <a:pt x="496158" y="0"/>
                    <a:pt x="445008" y="51149"/>
                    <a:pt x="445008" y="114300"/>
                  </a:cubicBezTo>
                  <a:lnTo>
                    <a:pt x="445008" y="445008"/>
                  </a:lnTo>
                  <a:lnTo>
                    <a:pt x="114300" y="445008"/>
                  </a:lnTo>
                  <a:cubicBezTo>
                    <a:pt x="51149" y="445008"/>
                    <a:pt x="0" y="496157"/>
                    <a:pt x="0" y="559308"/>
                  </a:cubicBezTo>
                  <a:cubicBezTo>
                    <a:pt x="0" y="622459"/>
                    <a:pt x="51149" y="673608"/>
                    <a:pt x="114300" y="673608"/>
                  </a:cubicBezTo>
                  <a:lnTo>
                    <a:pt x="559308" y="673608"/>
                  </a:lnTo>
                  <a:cubicBezTo>
                    <a:pt x="622459" y="673608"/>
                    <a:pt x="673608" y="622459"/>
                    <a:pt x="673608" y="559308"/>
                  </a:cubicBezTo>
                  <a:lnTo>
                    <a:pt x="673608" y="114300"/>
                  </a:lnTo>
                  <a:cubicBezTo>
                    <a:pt x="673608" y="51149"/>
                    <a:pt x="622459" y="0"/>
                    <a:pt x="559308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73"/>
            <p:cNvSpPr/>
            <p:nvPr/>
          </p:nvSpPr>
          <p:spPr>
            <a:xfrm>
              <a:off x="9024556" y="1265110"/>
              <a:ext cx="228600" cy="673607"/>
            </a:xfrm>
            <a:custGeom>
              <a:avLst/>
              <a:gdLst/>
              <a:ahLst/>
              <a:cxnLst/>
              <a:rect l="l" t="t" r="r" b="b"/>
              <a:pathLst>
                <a:path w="228600" h="673607" extrusionOk="0">
                  <a:moveTo>
                    <a:pt x="114300" y="0"/>
                  </a:move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114300"/>
                  </a:lnTo>
                  <a:cubicBezTo>
                    <a:pt x="228600" y="51149"/>
                    <a:pt x="177451" y="0"/>
                    <a:pt x="114300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3"/>
            <p:cNvSpPr/>
            <p:nvPr/>
          </p:nvSpPr>
          <p:spPr>
            <a:xfrm>
              <a:off x="4616005" y="276225"/>
              <a:ext cx="673608" cy="673608"/>
            </a:xfrm>
            <a:custGeom>
              <a:avLst/>
              <a:gdLst/>
              <a:ahLst/>
              <a:cxnLst/>
              <a:rect l="l" t="t" r="r" b="b"/>
              <a:pathLst>
                <a:path w="673608" h="673608" extrusionOk="0">
                  <a:moveTo>
                    <a:pt x="114300" y="673608"/>
                  </a:move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228600"/>
                  </a:ln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73"/>
            <p:cNvSpPr/>
            <p:nvPr/>
          </p:nvSpPr>
          <p:spPr>
            <a:xfrm>
              <a:off x="8579548" y="276225"/>
              <a:ext cx="673608" cy="673608"/>
            </a:xfrm>
            <a:custGeom>
              <a:avLst/>
              <a:gdLst/>
              <a:ahLst/>
              <a:cxnLst/>
              <a:rect l="l" t="t" r="r" b="b"/>
              <a:pathLst>
                <a:path w="673608" h="673608" extrusionOk="0">
                  <a:moveTo>
                    <a:pt x="559308" y="0"/>
                  </a:move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lnTo>
                    <a:pt x="445008" y="228600"/>
                  </a:lnTo>
                  <a:lnTo>
                    <a:pt x="445008" y="559308"/>
                  </a:lnTo>
                  <a:cubicBezTo>
                    <a:pt x="445008" y="622459"/>
                    <a:pt x="496158" y="673608"/>
                    <a:pt x="559308" y="673608"/>
                  </a:cubicBezTo>
                  <a:cubicBezTo>
                    <a:pt x="622459" y="673608"/>
                    <a:pt x="673608" y="622459"/>
                    <a:pt x="673608" y="559308"/>
                  </a:cubicBezTo>
                  <a:lnTo>
                    <a:pt x="673608" y="114300"/>
                  </a:lnTo>
                  <a:cubicBezTo>
                    <a:pt x="673608" y="51149"/>
                    <a:pt x="622459" y="0"/>
                    <a:pt x="559308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3"/>
            <p:cNvSpPr/>
            <p:nvPr/>
          </p:nvSpPr>
          <p:spPr>
            <a:xfrm>
              <a:off x="5604891" y="276225"/>
              <a:ext cx="673608" cy="228600"/>
            </a:xfrm>
            <a:custGeom>
              <a:avLst/>
              <a:gdLst/>
              <a:ahLst/>
              <a:cxnLst/>
              <a:rect l="l" t="t" r="r" b="b"/>
              <a:pathLst>
                <a:path w="673608" h="228600" extrusionOk="0">
                  <a:moveTo>
                    <a:pt x="114300" y="228600"/>
                  </a:move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3"/>
            <p:cNvSpPr/>
            <p:nvPr/>
          </p:nvSpPr>
          <p:spPr>
            <a:xfrm>
              <a:off x="6601967" y="276225"/>
              <a:ext cx="673608" cy="228600"/>
            </a:xfrm>
            <a:custGeom>
              <a:avLst/>
              <a:gdLst/>
              <a:ahLst/>
              <a:cxnLst/>
              <a:rect l="l" t="t" r="r" b="b"/>
              <a:pathLst>
                <a:path w="673608" h="228600" extrusionOk="0">
                  <a:moveTo>
                    <a:pt x="114300" y="228600"/>
                  </a:move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3"/>
            <p:cNvSpPr/>
            <p:nvPr/>
          </p:nvSpPr>
          <p:spPr>
            <a:xfrm>
              <a:off x="7590758" y="276225"/>
              <a:ext cx="673608" cy="228600"/>
            </a:xfrm>
            <a:custGeom>
              <a:avLst/>
              <a:gdLst/>
              <a:ahLst/>
              <a:cxnLst/>
              <a:rect l="l" t="t" r="r" b="b"/>
              <a:pathLst>
                <a:path w="673608" h="228600" extrusionOk="0">
                  <a:moveTo>
                    <a:pt x="114300" y="228600"/>
                  </a:move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3"/>
            <p:cNvSpPr/>
            <p:nvPr/>
          </p:nvSpPr>
          <p:spPr>
            <a:xfrm>
              <a:off x="6601872" y="4676584"/>
              <a:ext cx="673608" cy="228600"/>
            </a:xfrm>
            <a:custGeom>
              <a:avLst/>
              <a:gdLst/>
              <a:ahLst/>
              <a:cxnLst/>
              <a:rect l="l" t="t" r="r" b="b"/>
              <a:pathLst>
                <a:path w="673608" h="228600" extrusionOk="0">
                  <a:moveTo>
                    <a:pt x="559308" y="0"/>
                  </a:move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3"/>
            <p:cNvSpPr/>
            <p:nvPr/>
          </p:nvSpPr>
          <p:spPr>
            <a:xfrm>
              <a:off x="7590758" y="4676584"/>
              <a:ext cx="673608" cy="228600"/>
            </a:xfrm>
            <a:custGeom>
              <a:avLst/>
              <a:gdLst/>
              <a:ahLst/>
              <a:cxnLst/>
              <a:rect l="l" t="t" r="r" b="b"/>
              <a:pathLst>
                <a:path w="673608" h="228600" extrusionOk="0">
                  <a:moveTo>
                    <a:pt x="559308" y="0"/>
                  </a:move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73"/>
            <p:cNvSpPr/>
            <p:nvPr/>
          </p:nvSpPr>
          <p:spPr>
            <a:xfrm>
              <a:off x="6602182" y="1164431"/>
              <a:ext cx="1909738" cy="1909572"/>
            </a:xfrm>
            <a:custGeom>
              <a:avLst/>
              <a:gdLst/>
              <a:ahLst/>
              <a:cxnLst/>
              <a:rect l="l" t="t" r="r" b="b"/>
              <a:pathLst>
                <a:path w="1909738" h="1909572" extrusionOk="0">
                  <a:moveTo>
                    <a:pt x="1908786" y="102870"/>
                  </a:moveTo>
                  <a:cubicBezTo>
                    <a:pt x="1908786" y="102203"/>
                    <a:pt x="1908596" y="101537"/>
                    <a:pt x="1908501" y="100870"/>
                  </a:cubicBezTo>
                  <a:cubicBezTo>
                    <a:pt x="1908215" y="98203"/>
                    <a:pt x="1907738" y="95536"/>
                    <a:pt x="1907262" y="92869"/>
                  </a:cubicBezTo>
                  <a:cubicBezTo>
                    <a:pt x="1907072" y="91631"/>
                    <a:pt x="1906786" y="90392"/>
                    <a:pt x="1906500" y="89059"/>
                  </a:cubicBezTo>
                  <a:cubicBezTo>
                    <a:pt x="1906024" y="86963"/>
                    <a:pt x="1905453" y="84963"/>
                    <a:pt x="1904881" y="82867"/>
                  </a:cubicBezTo>
                  <a:cubicBezTo>
                    <a:pt x="1904500" y="81629"/>
                    <a:pt x="1904214" y="80296"/>
                    <a:pt x="1903833" y="79058"/>
                  </a:cubicBezTo>
                  <a:cubicBezTo>
                    <a:pt x="1902881" y="76105"/>
                    <a:pt x="1901833" y="73247"/>
                    <a:pt x="1900690" y="70390"/>
                  </a:cubicBezTo>
                  <a:cubicBezTo>
                    <a:pt x="1900690" y="70390"/>
                    <a:pt x="1900690" y="70390"/>
                    <a:pt x="1900690" y="70390"/>
                  </a:cubicBezTo>
                  <a:cubicBezTo>
                    <a:pt x="1900214" y="69247"/>
                    <a:pt x="1899642" y="68104"/>
                    <a:pt x="1899166" y="67056"/>
                  </a:cubicBezTo>
                  <a:cubicBezTo>
                    <a:pt x="1898309" y="65151"/>
                    <a:pt x="1897356" y="63151"/>
                    <a:pt x="1896404" y="61246"/>
                  </a:cubicBezTo>
                  <a:cubicBezTo>
                    <a:pt x="1895832" y="60103"/>
                    <a:pt x="1895165" y="58865"/>
                    <a:pt x="1894499" y="57721"/>
                  </a:cubicBezTo>
                  <a:cubicBezTo>
                    <a:pt x="1893451" y="55817"/>
                    <a:pt x="1892308" y="54007"/>
                    <a:pt x="1891165" y="52197"/>
                  </a:cubicBezTo>
                  <a:cubicBezTo>
                    <a:pt x="1890594" y="51244"/>
                    <a:pt x="1889927" y="50292"/>
                    <a:pt x="1889260" y="49340"/>
                  </a:cubicBezTo>
                  <a:cubicBezTo>
                    <a:pt x="1887450" y="46673"/>
                    <a:pt x="1885545" y="44101"/>
                    <a:pt x="1883545" y="41624"/>
                  </a:cubicBezTo>
                  <a:cubicBezTo>
                    <a:pt x="1883545" y="41624"/>
                    <a:pt x="1883545" y="41529"/>
                    <a:pt x="1883450" y="41434"/>
                  </a:cubicBezTo>
                  <a:cubicBezTo>
                    <a:pt x="1881354" y="38862"/>
                    <a:pt x="1879068" y="36385"/>
                    <a:pt x="1876782" y="34100"/>
                  </a:cubicBezTo>
                  <a:cubicBezTo>
                    <a:pt x="1876115" y="33433"/>
                    <a:pt x="1875449" y="32766"/>
                    <a:pt x="1874782" y="32099"/>
                  </a:cubicBezTo>
                  <a:cubicBezTo>
                    <a:pt x="1873067" y="30385"/>
                    <a:pt x="1871258" y="28765"/>
                    <a:pt x="1869448" y="27242"/>
                  </a:cubicBezTo>
                  <a:cubicBezTo>
                    <a:pt x="1868686" y="26575"/>
                    <a:pt x="1867829" y="25908"/>
                    <a:pt x="1866972" y="25241"/>
                  </a:cubicBezTo>
                  <a:cubicBezTo>
                    <a:pt x="1864876" y="23527"/>
                    <a:pt x="1862781" y="22003"/>
                    <a:pt x="1860590" y="20479"/>
                  </a:cubicBezTo>
                  <a:cubicBezTo>
                    <a:pt x="1860018" y="20098"/>
                    <a:pt x="1859542" y="19621"/>
                    <a:pt x="1858970" y="19336"/>
                  </a:cubicBezTo>
                  <a:cubicBezTo>
                    <a:pt x="1856399" y="17621"/>
                    <a:pt x="1853636" y="16002"/>
                    <a:pt x="1850874" y="14383"/>
                  </a:cubicBezTo>
                  <a:cubicBezTo>
                    <a:pt x="1849731" y="13811"/>
                    <a:pt x="1848683" y="13240"/>
                    <a:pt x="1847540" y="12668"/>
                  </a:cubicBezTo>
                  <a:cubicBezTo>
                    <a:pt x="1845731" y="11716"/>
                    <a:pt x="1843921" y="10858"/>
                    <a:pt x="1842016" y="10001"/>
                  </a:cubicBezTo>
                  <a:cubicBezTo>
                    <a:pt x="1840778" y="9430"/>
                    <a:pt x="1839540" y="8858"/>
                    <a:pt x="1838206" y="8382"/>
                  </a:cubicBezTo>
                  <a:cubicBezTo>
                    <a:pt x="1836110" y="7525"/>
                    <a:pt x="1833920" y="6763"/>
                    <a:pt x="1831729" y="6001"/>
                  </a:cubicBezTo>
                  <a:cubicBezTo>
                    <a:pt x="1830681" y="5620"/>
                    <a:pt x="1829729" y="5239"/>
                    <a:pt x="1828681" y="4953"/>
                  </a:cubicBezTo>
                  <a:cubicBezTo>
                    <a:pt x="1825728" y="4000"/>
                    <a:pt x="1822680" y="3334"/>
                    <a:pt x="1819632" y="2667"/>
                  </a:cubicBezTo>
                  <a:cubicBezTo>
                    <a:pt x="1818489" y="2381"/>
                    <a:pt x="1817346" y="2191"/>
                    <a:pt x="1816108" y="2000"/>
                  </a:cubicBezTo>
                  <a:cubicBezTo>
                    <a:pt x="1813822" y="1524"/>
                    <a:pt x="1811441" y="1238"/>
                    <a:pt x="1809060" y="952"/>
                  </a:cubicBezTo>
                  <a:cubicBezTo>
                    <a:pt x="1807917" y="857"/>
                    <a:pt x="1806869" y="667"/>
                    <a:pt x="1805725" y="571"/>
                  </a:cubicBezTo>
                  <a:cubicBezTo>
                    <a:pt x="1802297" y="286"/>
                    <a:pt x="1798868" y="0"/>
                    <a:pt x="1795344" y="0"/>
                  </a:cubicBezTo>
                  <a:lnTo>
                    <a:pt x="1171170" y="0"/>
                  </a:lnTo>
                  <a:cubicBezTo>
                    <a:pt x="1108019" y="0"/>
                    <a:pt x="1056870" y="51149"/>
                    <a:pt x="1056870" y="114300"/>
                  </a:cubicBezTo>
                  <a:cubicBezTo>
                    <a:pt x="1056870" y="177451"/>
                    <a:pt x="1108019" y="228600"/>
                    <a:pt x="1171170" y="228600"/>
                  </a:cubicBezTo>
                  <a:lnTo>
                    <a:pt x="1519404" y="228600"/>
                  </a:lnTo>
                  <a:lnTo>
                    <a:pt x="33504" y="1714500"/>
                  </a:lnTo>
                  <a:cubicBezTo>
                    <a:pt x="-11168" y="1759172"/>
                    <a:pt x="-11168" y="1831467"/>
                    <a:pt x="33504" y="1876139"/>
                  </a:cubicBezTo>
                  <a:cubicBezTo>
                    <a:pt x="55793" y="1898428"/>
                    <a:pt x="85034" y="1909572"/>
                    <a:pt x="114371" y="1909572"/>
                  </a:cubicBezTo>
                  <a:cubicBezTo>
                    <a:pt x="143709" y="1909572"/>
                    <a:pt x="172855" y="1898428"/>
                    <a:pt x="195239" y="1876139"/>
                  </a:cubicBezTo>
                  <a:lnTo>
                    <a:pt x="1681139" y="390239"/>
                  </a:lnTo>
                  <a:lnTo>
                    <a:pt x="1681139" y="703802"/>
                  </a:lnTo>
                  <a:cubicBezTo>
                    <a:pt x="1681139" y="766953"/>
                    <a:pt x="1732288" y="818102"/>
                    <a:pt x="1795439" y="818102"/>
                  </a:cubicBezTo>
                  <a:cubicBezTo>
                    <a:pt x="1858590" y="818102"/>
                    <a:pt x="1909739" y="766953"/>
                    <a:pt x="1909739" y="703802"/>
                  </a:cubicBezTo>
                  <a:lnTo>
                    <a:pt x="1909739" y="114300"/>
                  </a:lnTo>
                  <a:cubicBezTo>
                    <a:pt x="1909739" y="114300"/>
                    <a:pt x="1909739" y="113729"/>
                    <a:pt x="1909739" y="113348"/>
                  </a:cubicBezTo>
                  <a:cubicBezTo>
                    <a:pt x="1909739" y="109919"/>
                    <a:pt x="1909548" y="106394"/>
                    <a:pt x="1909263" y="102965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"/>
          <p:cNvSpPr/>
          <p:nvPr/>
        </p:nvSpPr>
        <p:spPr>
          <a:xfrm>
            <a:off x="548640" y="2637673"/>
            <a:ext cx="11091363" cy="3672573"/>
          </a:xfrm>
          <a:custGeom>
            <a:avLst/>
            <a:gdLst/>
            <a:ahLst/>
            <a:cxnLst/>
            <a:rect l="l" t="t" r="r" b="b"/>
            <a:pathLst>
              <a:path w="11102828" h="4420512" extrusionOk="0">
                <a:moveTo>
                  <a:pt x="12712" y="4420512"/>
                </a:moveTo>
                <a:cubicBezTo>
                  <a:pt x="11759" y="4041175"/>
                  <a:pt x="3177" y="1859806"/>
                  <a:pt x="2224" y="1480469"/>
                </a:cubicBezTo>
                <a:cubicBezTo>
                  <a:pt x="2224" y="1157899"/>
                  <a:pt x="263719" y="896404"/>
                  <a:pt x="586289" y="896404"/>
                </a:cubicBezTo>
                <a:lnTo>
                  <a:pt x="8447336" y="885947"/>
                </a:lnTo>
                <a:lnTo>
                  <a:pt x="11102828" y="0"/>
                </a:lnTo>
                <a:cubicBezTo>
                  <a:pt x="11089749" y="1083583"/>
                  <a:pt x="11095740" y="2755269"/>
                  <a:pt x="11092196" y="3816660"/>
                </a:cubicBezTo>
                <a:cubicBezTo>
                  <a:pt x="11092196" y="4139230"/>
                  <a:pt x="10830701" y="4400725"/>
                  <a:pt x="10508131" y="4400725"/>
                </a:cubicBezTo>
                <a:lnTo>
                  <a:pt x="0" y="4419481"/>
                </a:lnTo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9017004" y="1869502"/>
            <a:ext cx="2635596" cy="136265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019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invented Brainshoring, a new generation of service outsourcing, to solve your problems</a:t>
            </a: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23" name="Google Shape;523;p30"/>
          <p:cNvSpPr txBox="1"/>
          <p:nvPr/>
        </p:nvSpPr>
        <p:spPr>
          <a:xfrm>
            <a:off x="973862" y="3667840"/>
            <a:ext cx="3439710" cy="2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Key success factors in Brainshoring</a:t>
            </a:r>
            <a:endParaRPr sz="14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0"/>
          <p:cNvSpPr txBox="1"/>
          <p:nvPr/>
        </p:nvSpPr>
        <p:spPr>
          <a:xfrm>
            <a:off x="1376542" y="4069910"/>
            <a:ext cx="4863921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activities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require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solving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 collaboration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which can be executed remotely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0"/>
          <p:cNvSpPr txBox="1"/>
          <p:nvPr/>
        </p:nvSpPr>
        <p:spPr>
          <a:xfrm>
            <a:off x="1376543" y="4610291"/>
            <a:ext cx="3805824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Hiring and training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who offer strong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thinking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skills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0"/>
          <p:cNvSpPr txBox="1"/>
          <p:nvPr/>
        </p:nvSpPr>
        <p:spPr>
          <a:xfrm>
            <a:off x="1376543" y="5224814"/>
            <a:ext cx="4336085" cy="17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 locations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allow live discussions with clients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1376542" y="5719245"/>
            <a:ext cx="4671083" cy="17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relationships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clients as “ecosystem partners”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0"/>
          <p:cNvSpPr txBox="1"/>
          <p:nvPr/>
        </p:nvSpPr>
        <p:spPr>
          <a:xfrm>
            <a:off x="6249508" y="3656778"/>
            <a:ext cx="3754763" cy="2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4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What Infomineo does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0"/>
          <p:cNvSpPr txBox="1"/>
          <p:nvPr/>
        </p:nvSpPr>
        <p:spPr>
          <a:xfrm>
            <a:off x="6733315" y="3972862"/>
            <a:ext cx="4671083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offer a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 of Brainshoring services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Research, Graphic design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services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0"/>
          <p:cNvSpPr txBox="1"/>
          <p:nvPr/>
        </p:nvSpPr>
        <p:spPr>
          <a:xfrm>
            <a:off x="6733316" y="4447363"/>
            <a:ext cx="4597495" cy="100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operate from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 cities in the emerging world (Cairo, Casablanca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Mexico City)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Tap in underleveraged talent pools and deliver high-quality work at decent prices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 nearshore/same time zone options to our clients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0"/>
          <p:cNvSpPr txBox="1"/>
          <p:nvPr/>
        </p:nvSpPr>
        <p:spPr>
          <a:xfrm>
            <a:off x="6733315" y="5576402"/>
            <a:ext cx="4671083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make it easy to work with us by dealing with our clients on a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with dedicated teams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2" name="Google Shape;532;p30"/>
          <p:cNvCxnSpPr/>
          <p:nvPr/>
        </p:nvCxnSpPr>
        <p:spPr>
          <a:xfrm>
            <a:off x="1900420" y="2066925"/>
            <a:ext cx="0" cy="104973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3" name="Google Shape;533;p30"/>
          <p:cNvGrpSpPr/>
          <p:nvPr/>
        </p:nvGrpSpPr>
        <p:grpSpPr>
          <a:xfrm>
            <a:off x="1805920" y="2502377"/>
            <a:ext cx="189000" cy="189000"/>
            <a:chOff x="1082050" y="2496471"/>
            <a:chExt cx="360000" cy="360000"/>
          </a:xfrm>
        </p:grpSpPr>
        <p:sp>
          <p:nvSpPr>
            <p:cNvPr id="534" name="Google Shape;534;p30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30"/>
          <p:cNvSpPr txBox="1"/>
          <p:nvPr/>
        </p:nvSpPr>
        <p:spPr>
          <a:xfrm>
            <a:off x="2505116" y="2066925"/>
            <a:ext cx="1670439" cy="90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40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Call centers</a:t>
            </a:r>
            <a:br>
              <a:rPr lang="en-US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handle basic,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heavily processed conversations (sales, customer support)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0"/>
          <p:cNvSpPr txBox="1"/>
          <p:nvPr/>
        </p:nvSpPr>
        <p:spPr>
          <a:xfrm>
            <a:off x="4543451" y="2066925"/>
            <a:ext cx="1956942" cy="111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40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Business Process Outsourcing (BPO)</a:t>
            </a:r>
            <a:br>
              <a:rPr lang="en-US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consists in transferring simple and repetitive processes, mostly handled by clerks (high school to bachelor degree)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0"/>
          <p:cNvSpPr txBox="1"/>
          <p:nvPr/>
        </p:nvSpPr>
        <p:spPr>
          <a:xfrm>
            <a:off x="6890467" y="2066925"/>
            <a:ext cx="2011939" cy="111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40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Knowledge Process Outsourcing (KPO)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transfers more complex processes, which don’t require extensive analytical thinking or client communication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9" name="Google Shape;539;p30"/>
          <p:cNvGrpSpPr/>
          <p:nvPr/>
        </p:nvGrpSpPr>
        <p:grpSpPr>
          <a:xfrm>
            <a:off x="2171765" y="2066925"/>
            <a:ext cx="286563" cy="264817"/>
            <a:chOff x="1961480" y="1780069"/>
            <a:chExt cx="399661" cy="369332"/>
          </a:xfrm>
        </p:grpSpPr>
        <p:sp>
          <p:nvSpPr>
            <p:cNvPr id="540" name="Google Shape;540;p30"/>
            <p:cNvSpPr txBox="1"/>
            <p:nvPr/>
          </p:nvSpPr>
          <p:spPr>
            <a:xfrm>
              <a:off x="2073144" y="1786233"/>
              <a:ext cx="287997" cy="343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961480" y="1780069"/>
              <a:ext cx="369332" cy="369332"/>
            </a:xfrm>
            <a:prstGeom prst="ellipse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" name="Google Shape;542;p30"/>
          <p:cNvGrpSpPr/>
          <p:nvPr/>
        </p:nvGrpSpPr>
        <p:grpSpPr>
          <a:xfrm>
            <a:off x="4222343" y="2066925"/>
            <a:ext cx="274320" cy="274320"/>
            <a:chOff x="4021473" y="1780070"/>
            <a:chExt cx="369332" cy="369332"/>
          </a:xfrm>
        </p:grpSpPr>
        <p:sp>
          <p:nvSpPr>
            <p:cNvPr id="543" name="Google Shape;543;p30"/>
            <p:cNvSpPr txBox="1"/>
            <p:nvPr/>
          </p:nvSpPr>
          <p:spPr>
            <a:xfrm>
              <a:off x="4132278" y="1791983"/>
              <a:ext cx="232130" cy="33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4021473" y="1780070"/>
              <a:ext cx="369332" cy="369332"/>
            </a:xfrm>
            <a:prstGeom prst="ellipse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30"/>
          <p:cNvGrpSpPr/>
          <p:nvPr/>
        </p:nvGrpSpPr>
        <p:grpSpPr>
          <a:xfrm>
            <a:off x="6547181" y="2066925"/>
            <a:ext cx="296498" cy="274320"/>
            <a:chOff x="6397650" y="1780070"/>
            <a:chExt cx="399191" cy="369332"/>
          </a:xfrm>
        </p:grpSpPr>
        <p:sp>
          <p:nvSpPr>
            <p:cNvPr id="546" name="Google Shape;546;p30"/>
            <p:cNvSpPr txBox="1"/>
            <p:nvPr/>
          </p:nvSpPr>
          <p:spPr>
            <a:xfrm>
              <a:off x="6508844" y="1791983"/>
              <a:ext cx="287997" cy="33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6397650" y="1780070"/>
              <a:ext cx="369332" cy="369332"/>
            </a:xfrm>
            <a:prstGeom prst="ellipse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30"/>
          <p:cNvSpPr txBox="1"/>
          <p:nvPr/>
        </p:nvSpPr>
        <p:spPr>
          <a:xfrm>
            <a:off x="9615077" y="2047468"/>
            <a:ext cx="1610233" cy="90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E1D3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Brainshoring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transfers tasks which require substantial client collaboration </a:t>
            </a: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problem solving skills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30"/>
          <p:cNvGrpSpPr/>
          <p:nvPr/>
        </p:nvGrpSpPr>
        <p:grpSpPr>
          <a:xfrm>
            <a:off x="9175147" y="2085925"/>
            <a:ext cx="324066" cy="335325"/>
            <a:chOff x="9077857" y="1352487"/>
            <a:chExt cx="335325" cy="335325"/>
          </a:xfrm>
        </p:grpSpPr>
        <p:sp>
          <p:nvSpPr>
            <p:cNvPr id="550" name="Google Shape;550;p30"/>
            <p:cNvSpPr txBox="1"/>
            <p:nvPr/>
          </p:nvSpPr>
          <p:spPr>
            <a:xfrm>
              <a:off x="9187612" y="1381650"/>
              <a:ext cx="1455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9077857" y="1352487"/>
              <a:ext cx="335325" cy="335325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30"/>
          <p:cNvSpPr txBox="1"/>
          <p:nvPr/>
        </p:nvSpPr>
        <p:spPr>
          <a:xfrm>
            <a:off x="539400" y="2066925"/>
            <a:ext cx="1157288" cy="102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E1D3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 service outsourcing  there are four possible levels of value add</a:t>
            </a: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0"/>
          <p:cNvSpPr/>
          <p:nvPr/>
        </p:nvSpPr>
        <p:spPr>
          <a:xfrm>
            <a:off x="6250084" y="5581473"/>
            <a:ext cx="409508" cy="40950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6274617" y="4471440"/>
            <a:ext cx="409508" cy="40950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0"/>
          <p:cNvSpPr/>
          <p:nvPr/>
        </p:nvSpPr>
        <p:spPr>
          <a:xfrm>
            <a:off x="6250084" y="3995071"/>
            <a:ext cx="409508" cy="40950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0"/>
          <p:cNvSpPr/>
          <p:nvPr/>
        </p:nvSpPr>
        <p:spPr>
          <a:xfrm>
            <a:off x="879865" y="4059960"/>
            <a:ext cx="411479" cy="41148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0"/>
          <p:cNvSpPr/>
          <p:nvPr/>
        </p:nvSpPr>
        <p:spPr>
          <a:xfrm>
            <a:off x="879865" y="4599838"/>
            <a:ext cx="411479" cy="41148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0"/>
          <p:cNvSpPr/>
          <p:nvPr/>
        </p:nvSpPr>
        <p:spPr>
          <a:xfrm>
            <a:off x="879865" y="5100007"/>
            <a:ext cx="411479" cy="41148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" name="Google Shape;559;p30"/>
          <p:cNvGrpSpPr/>
          <p:nvPr/>
        </p:nvGrpSpPr>
        <p:grpSpPr>
          <a:xfrm>
            <a:off x="879865" y="5627652"/>
            <a:ext cx="411479" cy="411480"/>
            <a:chOff x="677591" y="5735170"/>
            <a:chExt cx="411479" cy="411480"/>
          </a:xfrm>
        </p:grpSpPr>
        <p:sp>
          <p:nvSpPr>
            <p:cNvPr id="560" name="Google Shape;560;p30"/>
            <p:cNvSpPr/>
            <p:nvPr/>
          </p:nvSpPr>
          <p:spPr>
            <a:xfrm>
              <a:off x="677591" y="5735170"/>
              <a:ext cx="411479" cy="41148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468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1" name="Google Shape;561;p30" descr="Connections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0918" y="5778498"/>
              <a:ext cx="324824" cy="3248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2" name="Google Shape;562;p30"/>
          <p:cNvGrpSpPr/>
          <p:nvPr/>
        </p:nvGrpSpPr>
        <p:grpSpPr>
          <a:xfrm>
            <a:off x="993560" y="4132821"/>
            <a:ext cx="166231" cy="263072"/>
            <a:chOff x="4548166" y="981075"/>
            <a:chExt cx="3091739" cy="4892896"/>
          </a:xfrm>
        </p:grpSpPr>
        <p:sp>
          <p:nvSpPr>
            <p:cNvPr id="563" name="Google Shape;563;p30"/>
            <p:cNvSpPr/>
            <p:nvPr/>
          </p:nvSpPr>
          <p:spPr>
            <a:xfrm>
              <a:off x="6422230" y="2877407"/>
              <a:ext cx="1163002" cy="1917668"/>
            </a:xfrm>
            <a:custGeom>
              <a:avLst/>
              <a:gdLst/>
              <a:ahLst/>
              <a:cxnLst/>
              <a:rect l="l" t="t" r="r" b="b"/>
              <a:pathLst>
                <a:path w="1163002" h="1917668" extrusionOk="0">
                  <a:moveTo>
                    <a:pt x="1163003" y="338709"/>
                  </a:moveTo>
                  <a:cubicBezTo>
                    <a:pt x="1106519" y="519398"/>
                    <a:pt x="1008697" y="679323"/>
                    <a:pt x="880681" y="812959"/>
                  </a:cubicBezTo>
                  <a:cubicBezTo>
                    <a:pt x="696278" y="1006793"/>
                    <a:pt x="573977" y="1253300"/>
                    <a:pt x="573977" y="1522476"/>
                  </a:cubicBezTo>
                  <a:lnTo>
                    <a:pt x="573977" y="1917668"/>
                  </a:lnTo>
                  <a:lnTo>
                    <a:pt x="0" y="1917668"/>
                  </a:lnTo>
                  <a:lnTo>
                    <a:pt x="0" y="1055751"/>
                  </a:lnTo>
                  <a:cubicBezTo>
                    <a:pt x="35719" y="1091470"/>
                    <a:pt x="86582" y="1114044"/>
                    <a:pt x="141161" y="1114044"/>
                  </a:cubicBezTo>
                  <a:cubicBezTo>
                    <a:pt x="252222" y="1114044"/>
                    <a:pt x="340614" y="1025557"/>
                    <a:pt x="340614" y="914590"/>
                  </a:cubicBezTo>
                  <a:cubicBezTo>
                    <a:pt x="340614" y="803624"/>
                    <a:pt x="252127" y="715137"/>
                    <a:pt x="141161" y="715137"/>
                  </a:cubicBezTo>
                  <a:cubicBezTo>
                    <a:pt x="86582" y="715137"/>
                    <a:pt x="35814" y="737711"/>
                    <a:pt x="0" y="773430"/>
                  </a:cubicBezTo>
                  <a:lnTo>
                    <a:pt x="0" y="338709"/>
                  </a:lnTo>
                  <a:lnTo>
                    <a:pt x="494919" y="338709"/>
                  </a:lnTo>
                  <a:cubicBezTo>
                    <a:pt x="459200" y="302990"/>
                    <a:pt x="438436" y="254032"/>
                    <a:pt x="438436" y="199454"/>
                  </a:cubicBezTo>
                  <a:cubicBezTo>
                    <a:pt x="438436" y="88392"/>
                    <a:pt x="526923" y="0"/>
                    <a:pt x="637889" y="0"/>
                  </a:cubicBezTo>
                  <a:cubicBezTo>
                    <a:pt x="748855" y="0"/>
                    <a:pt x="837343" y="88487"/>
                    <a:pt x="837343" y="199454"/>
                  </a:cubicBezTo>
                  <a:cubicBezTo>
                    <a:pt x="837343" y="254032"/>
                    <a:pt x="816673" y="302990"/>
                    <a:pt x="780860" y="338709"/>
                  </a:cubicBezTo>
                  <a:lnTo>
                    <a:pt x="1162907" y="338709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6422325" y="1637156"/>
              <a:ext cx="1217580" cy="1578959"/>
            </a:xfrm>
            <a:custGeom>
              <a:avLst/>
              <a:gdLst/>
              <a:ahLst/>
              <a:cxnLst/>
              <a:rect l="l" t="t" r="r" b="b"/>
              <a:pathLst>
                <a:path w="1217580" h="1578959" extrusionOk="0">
                  <a:moveTo>
                    <a:pt x="1217485" y="1217676"/>
                  </a:moveTo>
                  <a:cubicBezTo>
                    <a:pt x="1217485" y="1343787"/>
                    <a:pt x="1198626" y="1466088"/>
                    <a:pt x="1162907" y="1578959"/>
                  </a:cubicBezTo>
                  <a:lnTo>
                    <a:pt x="780859" y="1578959"/>
                  </a:lnTo>
                  <a:cubicBezTo>
                    <a:pt x="816578" y="1543241"/>
                    <a:pt x="837343" y="1494282"/>
                    <a:pt x="837343" y="1439704"/>
                  </a:cubicBezTo>
                  <a:cubicBezTo>
                    <a:pt x="837343" y="1328642"/>
                    <a:pt x="748856" y="1240250"/>
                    <a:pt x="637889" y="1240250"/>
                  </a:cubicBezTo>
                  <a:cubicBezTo>
                    <a:pt x="526923" y="1240250"/>
                    <a:pt x="438436" y="1328738"/>
                    <a:pt x="438436" y="1439704"/>
                  </a:cubicBezTo>
                  <a:cubicBezTo>
                    <a:pt x="438436" y="1494282"/>
                    <a:pt x="459105" y="1543241"/>
                    <a:pt x="494919" y="1578959"/>
                  </a:cubicBezTo>
                  <a:lnTo>
                    <a:pt x="0" y="1578959"/>
                  </a:lnTo>
                  <a:lnTo>
                    <a:pt x="0" y="942880"/>
                  </a:lnTo>
                  <a:cubicBezTo>
                    <a:pt x="35719" y="978599"/>
                    <a:pt x="86582" y="1001173"/>
                    <a:pt x="141161" y="1001173"/>
                  </a:cubicBezTo>
                  <a:cubicBezTo>
                    <a:pt x="252222" y="1001173"/>
                    <a:pt x="340614" y="912686"/>
                    <a:pt x="340614" y="801719"/>
                  </a:cubicBezTo>
                  <a:cubicBezTo>
                    <a:pt x="340614" y="690753"/>
                    <a:pt x="252127" y="602266"/>
                    <a:pt x="141161" y="602266"/>
                  </a:cubicBezTo>
                  <a:cubicBezTo>
                    <a:pt x="86582" y="602266"/>
                    <a:pt x="35814" y="624840"/>
                    <a:pt x="0" y="660559"/>
                  </a:cubicBezTo>
                  <a:lnTo>
                    <a:pt x="0" y="0"/>
                  </a:lnTo>
                  <a:cubicBezTo>
                    <a:pt x="671798" y="0"/>
                    <a:pt x="1217581" y="545782"/>
                    <a:pt x="1217581" y="121758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5" name="Google Shape;565;p30"/>
            <p:cNvGrpSpPr/>
            <p:nvPr/>
          </p:nvGrpSpPr>
          <p:grpSpPr>
            <a:xfrm>
              <a:off x="5622702" y="4795361"/>
              <a:ext cx="1599057" cy="1078610"/>
              <a:chOff x="5622702" y="4795361"/>
              <a:chExt cx="1599057" cy="1078610"/>
            </a:xfrm>
          </p:grpSpPr>
          <p:sp>
            <p:nvSpPr>
              <p:cNvPr id="566" name="Google Shape;566;p30"/>
              <p:cNvSpPr/>
              <p:nvPr/>
            </p:nvSpPr>
            <p:spPr>
              <a:xfrm>
                <a:off x="5622702" y="4795361"/>
                <a:ext cx="1599057" cy="359473"/>
              </a:xfrm>
              <a:custGeom>
                <a:avLst/>
                <a:gdLst/>
                <a:ahLst/>
                <a:cxnLst/>
                <a:rect l="l" t="t" r="r" b="b"/>
                <a:pathLst>
                  <a:path w="1599057" h="359473" extrusionOk="0">
                    <a:moveTo>
                      <a:pt x="1419320" y="359473"/>
                    </a:moveTo>
                    <a:lnTo>
                      <a:pt x="179737" y="359473"/>
                    </a:lnTo>
                    <a:cubicBezTo>
                      <a:pt x="80486" y="359473"/>
                      <a:pt x="0" y="278987"/>
                      <a:pt x="0" y="179737"/>
                    </a:cubicBezTo>
                    <a:lnTo>
                      <a:pt x="0" y="179737"/>
                    </a:lnTo>
                    <a:cubicBezTo>
                      <a:pt x="0" y="80486"/>
                      <a:pt x="80486" y="0"/>
                      <a:pt x="179737" y="0"/>
                    </a:cubicBezTo>
                    <a:lnTo>
                      <a:pt x="1419320" y="0"/>
                    </a:lnTo>
                    <a:cubicBezTo>
                      <a:pt x="1518571" y="0"/>
                      <a:pt x="1599057" y="80486"/>
                      <a:pt x="1599057" y="179737"/>
                    </a:cubicBezTo>
                    <a:lnTo>
                      <a:pt x="1599057" y="179737"/>
                    </a:lnTo>
                    <a:cubicBezTo>
                      <a:pt x="1599057" y="278987"/>
                      <a:pt x="1518571" y="359473"/>
                      <a:pt x="1419320" y="3594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0"/>
              <p:cNvSpPr/>
              <p:nvPr/>
            </p:nvSpPr>
            <p:spPr>
              <a:xfrm>
                <a:off x="5706522" y="5154930"/>
                <a:ext cx="1431321" cy="359473"/>
              </a:xfrm>
              <a:custGeom>
                <a:avLst/>
                <a:gdLst/>
                <a:ahLst/>
                <a:cxnLst/>
                <a:rect l="l" t="t" r="r" b="b"/>
                <a:pathLst>
                  <a:path w="1431321" h="359473" extrusionOk="0">
                    <a:moveTo>
                      <a:pt x="1251585" y="359473"/>
                    </a:moveTo>
                    <a:lnTo>
                      <a:pt x="179737" y="359473"/>
                    </a:lnTo>
                    <a:cubicBezTo>
                      <a:pt x="80486" y="359473"/>
                      <a:pt x="0" y="278987"/>
                      <a:pt x="0" y="179737"/>
                    </a:cubicBezTo>
                    <a:lnTo>
                      <a:pt x="0" y="179737"/>
                    </a:lnTo>
                    <a:cubicBezTo>
                      <a:pt x="0" y="80486"/>
                      <a:pt x="80486" y="0"/>
                      <a:pt x="179737" y="0"/>
                    </a:cubicBezTo>
                    <a:lnTo>
                      <a:pt x="1251585" y="0"/>
                    </a:lnTo>
                    <a:cubicBezTo>
                      <a:pt x="1350835" y="0"/>
                      <a:pt x="1431322" y="80486"/>
                      <a:pt x="1431322" y="179737"/>
                    </a:cubicBezTo>
                    <a:lnTo>
                      <a:pt x="1431322" y="179737"/>
                    </a:lnTo>
                    <a:cubicBezTo>
                      <a:pt x="1431322" y="278987"/>
                      <a:pt x="1350835" y="359473"/>
                      <a:pt x="1251585" y="3594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0"/>
              <p:cNvSpPr/>
              <p:nvPr/>
            </p:nvSpPr>
            <p:spPr>
              <a:xfrm>
                <a:off x="6037706" y="5514403"/>
                <a:ext cx="768858" cy="359568"/>
              </a:xfrm>
              <a:custGeom>
                <a:avLst/>
                <a:gdLst/>
                <a:ahLst/>
                <a:cxnLst/>
                <a:rect l="l" t="t" r="r" b="b"/>
                <a:pathLst>
                  <a:path w="768858" h="359568" extrusionOk="0">
                    <a:moveTo>
                      <a:pt x="95" y="0"/>
                    </a:moveTo>
                    <a:lnTo>
                      <a:pt x="768858" y="0"/>
                    </a:lnTo>
                    <a:cubicBezTo>
                      <a:pt x="768858" y="198406"/>
                      <a:pt x="607790" y="359569"/>
                      <a:pt x="409289" y="359569"/>
                    </a:cubicBezTo>
                    <a:lnTo>
                      <a:pt x="359569" y="359569"/>
                    </a:lnTo>
                    <a:cubicBezTo>
                      <a:pt x="161163" y="359569"/>
                      <a:pt x="0" y="198501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0"/>
            <p:cNvSpPr/>
            <p:nvPr/>
          </p:nvSpPr>
          <p:spPr>
            <a:xfrm>
              <a:off x="5259228" y="2877407"/>
              <a:ext cx="1503616" cy="1917668"/>
            </a:xfrm>
            <a:custGeom>
              <a:avLst/>
              <a:gdLst/>
              <a:ahLst/>
              <a:cxnLst/>
              <a:rect l="l" t="t" r="r" b="b"/>
              <a:pathLst>
                <a:path w="1503616" h="1917668" extrusionOk="0">
                  <a:moveTo>
                    <a:pt x="1503616" y="914590"/>
                  </a:moveTo>
                  <a:cubicBezTo>
                    <a:pt x="1503616" y="1025652"/>
                    <a:pt x="1415129" y="1114044"/>
                    <a:pt x="1304163" y="1114044"/>
                  </a:cubicBezTo>
                  <a:cubicBezTo>
                    <a:pt x="1249585" y="1114044"/>
                    <a:pt x="1198816" y="1091470"/>
                    <a:pt x="1163003" y="1055751"/>
                  </a:cubicBezTo>
                  <a:lnTo>
                    <a:pt x="1163003" y="1917668"/>
                  </a:lnTo>
                  <a:lnTo>
                    <a:pt x="589026" y="1917668"/>
                  </a:lnTo>
                  <a:lnTo>
                    <a:pt x="589026" y="1522476"/>
                  </a:lnTo>
                  <a:cubicBezTo>
                    <a:pt x="589026" y="1253395"/>
                    <a:pt x="468535" y="1006793"/>
                    <a:pt x="282321" y="812959"/>
                  </a:cubicBezTo>
                  <a:cubicBezTo>
                    <a:pt x="154400" y="681228"/>
                    <a:pt x="56483" y="519398"/>
                    <a:pt x="0" y="338709"/>
                  </a:cubicBezTo>
                  <a:lnTo>
                    <a:pt x="382048" y="338709"/>
                  </a:lnTo>
                  <a:cubicBezTo>
                    <a:pt x="346329" y="302990"/>
                    <a:pt x="325565" y="254032"/>
                    <a:pt x="325565" y="199454"/>
                  </a:cubicBezTo>
                  <a:cubicBezTo>
                    <a:pt x="325565" y="88392"/>
                    <a:pt x="414052" y="0"/>
                    <a:pt x="525018" y="0"/>
                  </a:cubicBezTo>
                  <a:cubicBezTo>
                    <a:pt x="635984" y="0"/>
                    <a:pt x="724472" y="88487"/>
                    <a:pt x="724472" y="199454"/>
                  </a:cubicBezTo>
                  <a:cubicBezTo>
                    <a:pt x="724472" y="254032"/>
                    <a:pt x="703802" y="302990"/>
                    <a:pt x="667988" y="338709"/>
                  </a:cubicBezTo>
                  <a:lnTo>
                    <a:pt x="1162907" y="338709"/>
                  </a:lnTo>
                  <a:lnTo>
                    <a:pt x="1162907" y="773430"/>
                  </a:lnTo>
                  <a:cubicBezTo>
                    <a:pt x="1198626" y="737711"/>
                    <a:pt x="1249490" y="715137"/>
                    <a:pt x="1304068" y="715137"/>
                  </a:cubicBezTo>
                  <a:cubicBezTo>
                    <a:pt x="1415129" y="715137"/>
                    <a:pt x="1503521" y="803624"/>
                    <a:pt x="1503521" y="91459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4548166" y="981075"/>
              <a:ext cx="1558501" cy="1578959"/>
            </a:xfrm>
            <a:custGeom>
              <a:avLst/>
              <a:gdLst/>
              <a:ahLst/>
              <a:cxnLst/>
              <a:rect l="l" t="t" r="r" b="b"/>
              <a:pathLst>
                <a:path w="1558501" h="1578959" extrusionOk="0">
                  <a:moveTo>
                    <a:pt x="1558501" y="801719"/>
                  </a:moveTo>
                  <a:cubicBezTo>
                    <a:pt x="1558501" y="912781"/>
                    <a:pt x="1470014" y="1001173"/>
                    <a:pt x="1359048" y="1001173"/>
                  </a:cubicBezTo>
                  <a:cubicBezTo>
                    <a:pt x="1304470" y="1001173"/>
                    <a:pt x="1253701" y="978599"/>
                    <a:pt x="1217887" y="942880"/>
                  </a:cubicBezTo>
                  <a:lnTo>
                    <a:pt x="1217887" y="1578959"/>
                  </a:lnTo>
                  <a:lnTo>
                    <a:pt x="722968" y="1578959"/>
                  </a:lnTo>
                  <a:cubicBezTo>
                    <a:pt x="758687" y="1543241"/>
                    <a:pt x="779452" y="1494282"/>
                    <a:pt x="779452" y="1439704"/>
                  </a:cubicBezTo>
                  <a:cubicBezTo>
                    <a:pt x="779452" y="1328642"/>
                    <a:pt x="690964" y="1240250"/>
                    <a:pt x="579998" y="1240250"/>
                  </a:cubicBezTo>
                  <a:cubicBezTo>
                    <a:pt x="469032" y="1240250"/>
                    <a:pt x="380545" y="1328738"/>
                    <a:pt x="380545" y="1439704"/>
                  </a:cubicBezTo>
                  <a:cubicBezTo>
                    <a:pt x="380545" y="1494282"/>
                    <a:pt x="401214" y="1543241"/>
                    <a:pt x="437028" y="1578959"/>
                  </a:cubicBezTo>
                  <a:lnTo>
                    <a:pt x="54885" y="1578959"/>
                  </a:lnTo>
                  <a:cubicBezTo>
                    <a:pt x="52980" y="1575149"/>
                    <a:pt x="52980" y="1569530"/>
                    <a:pt x="51075" y="1565815"/>
                  </a:cubicBezTo>
                  <a:cubicBezTo>
                    <a:pt x="-3503" y="1385126"/>
                    <a:pt x="-16648" y="1187577"/>
                    <a:pt x="22881" y="980504"/>
                  </a:cubicBezTo>
                  <a:cubicBezTo>
                    <a:pt x="111368" y="509969"/>
                    <a:pt x="485796" y="126111"/>
                    <a:pt x="954426" y="28194"/>
                  </a:cubicBezTo>
                  <a:cubicBezTo>
                    <a:pt x="1042913" y="9335"/>
                    <a:pt x="1131305" y="0"/>
                    <a:pt x="1217887" y="0"/>
                  </a:cubicBezTo>
                  <a:lnTo>
                    <a:pt x="1217887" y="660559"/>
                  </a:lnTo>
                  <a:cubicBezTo>
                    <a:pt x="1253606" y="624840"/>
                    <a:pt x="1304470" y="602266"/>
                    <a:pt x="1359048" y="602266"/>
                  </a:cubicBezTo>
                  <a:cubicBezTo>
                    <a:pt x="1470109" y="602266"/>
                    <a:pt x="1558501" y="690753"/>
                    <a:pt x="1558501" y="80171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30"/>
          <p:cNvGrpSpPr/>
          <p:nvPr/>
        </p:nvGrpSpPr>
        <p:grpSpPr>
          <a:xfrm>
            <a:off x="997361" y="4683349"/>
            <a:ext cx="176487" cy="244459"/>
            <a:chOff x="4333970" y="985818"/>
            <a:chExt cx="3528250" cy="4887105"/>
          </a:xfrm>
        </p:grpSpPr>
        <p:grpSp>
          <p:nvGrpSpPr>
            <p:cNvPr id="572" name="Google Shape;572;p30"/>
            <p:cNvGrpSpPr/>
            <p:nvPr/>
          </p:nvGrpSpPr>
          <p:grpSpPr>
            <a:xfrm>
              <a:off x="4333970" y="2902933"/>
              <a:ext cx="3528250" cy="2969990"/>
              <a:chOff x="4333970" y="2902933"/>
              <a:chExt cx="3528250" cy="2969990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4333970" y="2902933"/>
                <a:ext cx="1764125" cy="2969990"/>
              </a:xfrm>
              <a:custGeom>
                <a:avLst/>
                <a:gdLst/>
                <a:ahLst/>
                <a:cxnLst/>
                <a:rect l="l" t="t" r="r" b="b"/>
                <a:pathLst>
                  <a:path w="1764125" h="2969990" extrusionOk="0">
                    <a:moveTo>
                      <a:pt x="1764125" y="2968181"/>
                    </a:moveTo>
                    <a:lnTo>
                      <a:pt x="1764125" y="2151317"/>
                    </a:lnTo>
                    <a:cubicBezTo>
                      <a:pt x="1764125" y="1906810"/>
                      <a:pt x="1659827" y="1673924"/>
                      <a:pt x="1477328" y="1511141"/>
                    </a:cubicBezTo>
                    <a:lnTo>
                      <a:pt x="941070" y="1032605"/>
                    </a:lnTo>
                    <a:cubicBezTo>
                      <a:pt x="844487" y="925163"/>
                      <a:pt x="672274" y="926211"/>
                      <a:pt x="577691" y="1043845"/>
                    </a:cubicBezTo>
                    <a:cubicBezTo>
                      <a:pt x="503396" y="1136142"/>
                      <a:pt x="516636" y="1271968"/>
                      <a:pt x="595789" y="1360075"/>
                    </a:cubicBezTo>
                    <a:lnTo>
                      <a:pt x="1008031" y="1818703"/>
                    </a:lnTo>
                    <a:lnTo>
                      <a:pt x="1006316" y="1819085"/>
                    </a:lnTo>
                    <a:lnTo>
                      <a:pt x="623697" y="1393222"/>
                    </a:lnTo>
                    <a:cubicBezTo>
                      <a:pt x="501301" y="1257014"/>
                      <a:pt x="434150" y="1079944"/>
                      <a:pt x="435388" y="896874"/>
                    </a:cubicBezTo>
                    <a:lnTo>
                      <a:pt x="440436" y="221647"/>
                    </a:lnTo>
                    <a:cubicBezTo>
                      <a:pt x="441198" y="99441"/>
                      <a:pt x="342424" y="0"/>
                      <a:pt x="220218" y="0"/>
                    </a:cubicBezTo>
                    <a:lnTo>
                      <a:pt x="220218" y="0"/>
                    </a:lnTo>
                    <a:cubicBezTo>
                      <a:pt x="98584" y="0"/>
                      <a:pt x="0" y="98584"/>
                      <a:pt x="0" y="220218"/>
                    </a:cubicBezTo>
                    <a:lnTo>
                      <a:pt x="0" y="1101661"/>
                    </a:lnTo>
                    <a:cubicBezTo>
                      <a:pt x="0" y="1363599"/>
                      <a:pt x="83915" y="1618678"/>
                      <a:pt x="239459" y="1829467"/>
                    </a:cubicBezTo>
                    <a:lnTo>
                      <a:pt x="705136" y="2460498"/>
                    </a:lnTo>
                    <a:cubicBezTo>
                      <a:pt x="765524" y="2543556"/>
                      <a:pt x="798386" y="2643569"/>
                      <a:pt x="798862" y="2746343"/>
                    </a:cubicBezTo>
                    <a:lnTo>
                      <a:pt x="801624" y="296999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6098095" y="2902933"/>
                <a:ext cx="1764125" cy="2969990"/>
              </a:xfrm>
              <a:custGeom>
                <a:avLst/>
                <a:gdLst/>
                <a:ahLst/>
                <a:cxnLst/>
                <a:rect l="l" t="t" r="r" b="b"/>
                <a:pathLst>
                  <a:path w="1764125" h="2969990" extrusionOk="0">
                    <a:moveTo>
                      <a:pt x="0" y="2968181"/>
                    </a:moveTo>
                    <a:lnTo>
                      <a:pt x="0" y="2151317"/>
                    </a:lnTo>
                    <a:cubicBezTo>
                      <a:pt x="0" y="1906810"/>
                      <a:pt x="104299" y="1673924"/>
                      <a:pt x="286798" y="1511141"/>
                    </a:cubicBezTo>
                    <a:lnTo>
                      <a:pt x="823055" y="1032605"/>
                    </a:lnTo>
                    <a:cubicBezTo>
                      <a:pt x="919639" y="925163"/>
                      <a:pt x="1091851" y="926211"/>
                      <a:pt x="1186434" y="1043845"/>
                    </a:cubicBezTo>
                    <a:cubicBezTo>
                      <a:pt x="1260729" y="1136142"/>
                      <a:pt x="1247489" y="1271968"/>
                      <a:pt x="1168337" y="1360075"/>
                    </a:cubicBezTo>
                    <a:lnTo>
                      <a:pt x="756095" y="1818703"/>
                    </a:lnTo>
                    <a:lnTo>
                      <a:pt x="757809" y="1819085"/>
                    </a:lnTo>
                    <a:lnTo>
                      <a:pt x="1140428" y="1393222"/>
                    </a:lnTo>
                    <a:cubicBezTo>
                      <a:pt x="1262824" y="1257014"/>
                      <a:pt x="1329976" y="1079944"/>
                      <a:pt x="1328738" y="896874"/>
                    </a:cubicBezTo>
                    <a:lnTo>
                      <a:pt x="1323689" y="221647"/>
                    </a:lnTo>
                    <a:cubicBezTo>
                      <a:pt x="1322927" y="99441"/>
                      <a:pt x="1421702" y="0"/>
                      <a:pt x="1543907" y="0"/>
                    </a:cubicBezTo>
                    <a:lnTo>
                      <a:pt x="1543907" y="0"/>
                    </a:lnTo>
                    <a:cubicBezTo>
                      <a:pt x="1665541" y="0"/>
                      <a:pt x="1764125" y="98584"/>
                      <a:pt x="1764125" y="220218"/>
                    </a:cubicBezTo>
                    <a:lnTo>
                      <a:pt x="1764125" y="1101661"/>
                    </a:lnTo>
                    <a:cubicBezTo>
                      <a:pt x="1764125" y="1363599"/>
                      <a:pt x="1680210" y="1618678"/>
                      <a:pt x="1524667" y="1829467"/>
                    </a:cubicBezTo>
                    <a:lnTo>
                      <a:pt x="1058989" y="2460498"/>
                    </a:lnTo>
                    <a:cubicBezTo>
                      <a:pt x="998601" y="2543556"/>
                      <a:pt x="965740" y="2643569"/>
                      <a:pt x="965263" y="2746343"/>
                    </a:cubicBezTo>
                    <a:lnTo>
                      <a:pt x="962501" y="296999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5" name="Google Shape;575;p30"/>
            <p:cNvGrpSpPr/>
            <p:nvPr/>
          </p:nvGrpSpPr>
          <p:grpSpPr>
            <a:xfrm>
              <a:off x="5202458" y="985818"/>
              <a:ext cx="1791272" cy="3160413"/>
              <a:chOff x="5202458" y="985818"/>
              <a:chExt cx="1791272" cy="3160413"/>
            </a:xfrm>
          </p:grpSpPr>
          <p:sp>
            <p:nvSpPr>
              <p:cNvPr id="576" name="Google Shape;576;p30"/>
              <p:cNvSpPr/>
              <p:nvPr/>
            </p:nvSpPr>
            <p:spPr>
              <a:xfrm>
                <a:off x="5202458" y="985818"/>
                <a:ext cx="1791272" cy="2321832"/>
              </a:xfrm>
              <a:custGeom>
                <a:avLst/>
                <a:gdLst/>
                <a:ahLst/>
                <a:cxnLst/>
                <a:rect l="l" t="t" r="r" b="b"/>
                <a:pathLst>
                  <a:path w="1791272" h="2321832" extrusionOk="0">
                    <a:moveTo>
                      <a:pt x="1791273" y="895654"/>
                    </a:moveTo>
                    <a:cubicBezTo>
                      <a:pt x="1791273" y="337584"/>
                      <a:pt x="1280924" y="-101232"/>
                      <a:pt x="701423" y="20402"/>
                    </a:cubicBezTo>
                    <a:cubicBezTo>
                      <a:pt x="357189" y="92697"/>
                      <a:pt x="82393" y="375494"/>
                      <a:pt x="16670" y="720966"/>
                    </a:cubicBezTo>
                    <a:cubicBezTo>
                      <a:pt x="-41908" y="1028814"/>
                      <a:pt x="58294" y="1312182"/>
                      <a:pt x="248223" y="1509826"/>
                    </a:cubicBezTo>
                    <a:cubicBezTo>
                      <a:pt x="384907" y="1652035"/>
                      <a:pt x="473299" y="1833581"/>
                      <a:pt x="473299" y="2030939"/>
                    </a:cubicBezTo>
                    <a:lnTo>
                      <a:pt x="473299" y="2321833"/>
                    </a:lnTo>
                    <a:lnTo>
                      <a:pt x="1318071" y="2321833"/>
                    </a:lnTo>
                    <a:lnTo>
                      <a:pt x="1318071" y="2031034"/>
                    </a:lnTo>
                    <a:cubicBezTo>
                      <a:pt x="1318071" y="1833390"/>
                      <a:pt x="1406939" y="1651844"/>
                      <a:pt x="1543718" y="1509255"/>
                    </a:cubicBezTo>
                    <a:cubicBezTo>
                      <a:pt x="1696690" y="1349711"/>
                      <a:pt x="1791273" y="1134541"/>
                      <a:pt x="1791273" y="89565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7" name="Google Shape;577;p30"/>
              <p:cNvGrpSpPr/>
              <p:nvPr/>
            </p:nvGrpSpPr>
            <p:grpSpPr>
              <a:xfrm>
                <a:off x="5767673" y="3536917"/>
                <a:ext cx="660749" cy="609314"/>
                <a:chOff x="5767673" y="3536917"/>
                <a:chExt cx="660749" cy="609314"/>
              </a:xfrm>
            </p:grpSpPr>
            <p:sp>
              <p:nvSpPr>
                <p:cNvPr id="578" name="Google Shape;578;p30"/>
                <p:cNvSpPr/>
                <p:nvPr/>
              </p:nvSpPr>
              <p:spPr>
                <a:xfrm>
                  <a:off x="5767673" y="3536917"/>
                  <a:ext cx="660749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749" h="9525" extrusionOk="0">
                      <a:moveTo>
                        <a:pt x="0" y="0"/>
                      </a:moveTo>
                      <a:lnTo>
                        <a:pt x="660749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30"/>
                <p:cNvSpPr/>
                <p:nvPr/>
              </p:nvSpPr>
              <p:spPr>
                <a:xfrm>
                  <a:off x="5813679" y="3773804"/>
                  <a:ext cx="56873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737" h="9525" extrusionOk="0">
                      <a:moveTo>
                        <a:pt x="0" y="0"/>
                      </a:moveTo>
                      <a:lnTo>
                        <a:pt x="568738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30"/>
                <p:cNvSpPr/>
                <p:nvPr/>
              </p:nvSpPr>
              <p:spPr>
                <a:xfrm>
                  <a:off x="5879591" y="4013929"/>
                  <a:ext cx="427100" cy="132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00" h="132302" extrusionOk="0">
                      <a:moveTo>
                        <a:pt x="427101" y="0"/>
                      </a:moveTo>
                      <a:cubicBezTo>
                        <a:pt x="388049" y="78391"/>
                        <a:pt x="307086" y="132302"/>
                        <a:pt x="213550" y="132302"/>
                      </a:cubicBezTo>
                      <a:cubicBezTo>
                        <a:pt x="120015" y="132302"/>
                        <a:pt x="39053" y="78391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1" name="Google Shape;581;p30"/>
              <p:cNvSpPr/>
              <p:nvPr/>
            </p:nvSpPr>
            <p:spPr>
              <a:xfrm>
                <a:off x="6098095" y="2262377"/>
                <a:ext cx="9525" cy="104536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45368" extrusionOk="0">
                    <a:moveTo>
                      <a:pt x="0" y="0"/>
                    </a:moveTo>
                    <a:lnTo>
                      <a:pt x="0" y="104536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0"/>
              <p:cNvSpPr/>
              <p:nvPr/>
            </p:nvSpPr>
            <p:spPr>
              <a:xfrm>
                <a:off x="5864542" y="2262377"/>
                <a:ext cx="46701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9525" extrusionOk="0">
                    <a:moveTo>
                      <a:pt x="0" y="0"/>
                    </a:moveTo>
                    <a:lnTo>
                      <a:pt x="46701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0"/>
              <p:cNvSpPr/>
              <p:nvPr/>
            </p:nvSpPr>
            <p:spPr>
              <a:xfrm>
                <a:off x="5579649" y="1331880"/>
                <a:ext cx="392144" cy="333756"/>
              </a:xfrm>
              <a:custGeom>
                <a:avLst/>
                <a:gdLst/>
                <a:ahLst/>
                <a:cxnLst/>
                <a:rect l="l" t="t" r="r" b="b"/>
                <a:pathLst>
                  <a:path w="392144" h="333756" extrusionOk="0">
                    <a:moveTo>
                      <a:pt x="0" y="333756"/>
                    </a:moveTo>
                    <a:cubicBezTo>
                      <a:pt x="67151" y="166783"/>
                      <a:pt x="213265" y="40100"/>
                      <a:pt x="392144" y="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4" name="Google Shape;584;p30"/>
          <p:cNvGrpSpPr/>
          <p:nvPr/>
        </p:nvGrpSpPr>
        <p:grpSpPr>
          <a:xfrm>
            <a:off x="976622" y="5187437"/>
            <a:ext cx="213454" cy="234175"/>
            <a:chOff x="3862387" y="981075"/>
            <a:chExt cx="4468557" cy="4902326"/>
          </a:xfrm>
        </p:grpSpPr>
        <p:sp>
          <p:nvSpPr>
            <p:cNvPr id="585" name="Google Shape;585;p30"/>
            <p:cNvSpPr/>
            <p:nvPr/>
          </p:nvSpPr>
          <p:spPr>
            <a:xfrm>
              <a:off x="5496781" y="2615469"/>
              <a:ext cx="1199769" cy="1199769"/>
            </a:xfrm>
            <a:custGeom>
              <a:avLst/>
              <a:gdLst/>
              <a:ahLst/>
              <a:cxnLst/>
              <a:rect l="l" t="t" r="r" b="b"/>
              <a:pathLst>
                <a:path w="1199769" h="1199769" extrusionOk="0">
                  <a:moveTo>
                    <a:pt x="1199769" y="599885"/>
                  </a:moveTo>
                  <a:cubicBezTo>
                    <a:pt x="1199769" y="931192"/>
                    <a:pt x="931191" y="1199769"/>
                    <a:pt x="599884" y="1199769"/>
                  </a:cubicBezTo>
                  <a:cubicBezTo>
                    <a:pt x="268577" y="1199769"/>
                    <a:pt x="0" y="931192"/>
                    <a:pt x="0" y="599885"/>
                  </a:cubicBezTo>
                  <a:cubicBezTo>
                    <a:pt x="0" y="268578"/>
                    <a:pt x="268577" y="0"/>
                    <a:pt x="599884" y="0"/>
                  </a:cubicBezTo>
                  <a:cubicBezTo>
                    <a:pt x="931191" y="0"/>
                    <a:pt x="1199769" y="268578"/>
                    <a:pt x="1199769" y="59988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4027645" y="5873876"/>
              <a:ext cx="4138041" cy="9525"/>
            </a:xfrm>
            <a:custGeom>
              <a:avLst/>
              <a:gdLst/>
              <a:ahLst/>
              <a:cxnLst/>
              <a:rect l="l" t="t" r="r" b="b"/>
              <a:pathLst>
                <a:path w="4138041" h="9525" extrusionOk="0">
                  <a:moveTo>
                    <a:pt x="0" y="0"/>
                  </a:moveTo>
                  <a:lnTo>
                    <a:pt x="413804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7" name="Google Shape;587;p30"/>
            <p:cNvGrpSpPr/>
            <p:nvPr/>
          </p:nvGrpSpPr>
          <p:grpSpPr>
            <a:xfrm>
              <a:off x="4460652" y="4130516"/>
              <a:ext cx="3272123" cy="1743360"/>
              <a:chOff x="4460652" y="4130516"/>
              <a:chExt cx="3272123" cy="1743360"/>
            </a:xfrm>
          </p:grpSpPr>
          <p:sp>
            <p:nvSpPr>
              <p:cNvPr id="588" name="Google Shape;588;p30"/>
              <p:cNvSpPr/>
              <p:nvPr/>
            </p:nvSpPr>
            <p:spPr>
              <a:xfrm>
                <a:off x="5919857" y="4130516"/>
                <a:ext cx="353789" cy="1222914"/>
              </a:xfrm>
              <a:custGeom>
                <a:avLst/>
                <a:gdLst/>
                <a:ahLst/>
                <a:cxnLst/>
                <a:rect l="l" t="t" r="r" b="b"/>
                <a:pathLst>
                  <a:path w="353789" h="1222914" extrusionOk="0">
                    <a:moveTo>
                      <a:pt x="336734" y="898398"/>
                    </a:moveTo>
                    <a:lnTo>
                      <a:pt x="176428" y="1222915"/>
                    </a:lnTo>
                    <a:lnTo>
                      <a:pt x="16884" y="898208"/>
                    </a:lnTo>
                    <a:cubicBezTo>
                      <a:pt x="4883" y="873728"/>
                      <a:pt x="-927" y="846677"/>
                      <a:pt x="120" y="819436"/>
                    </a:cubicBezTo>
                    <a:lnTo>
                      <a:pt x="30029" y="0"/>
                    </a:lnTo>
                    <a:lnTo>
                      <a:pt x="323780" y="0"/>
                    </a:lnTo>
                    <a:lnTo>
                      <a:pt x="353688" y="819245"/>
                    </a:lnTo>
                    <a:cubicBezTo>
                      <a:pt x="354641" y="846582"/>
                      <a:pt x="348831" y="873728"/>
                      <a:pt x="336734" y="89830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>
                <a:off x="4460652" y="4130611"/>
                <a:ext cx="3272123" cy="1743265"/>
              </a:xfrm>
              <a:custGeom>
                <a:avLst/>
                <a:gdLst/>
                <a:ahLst/>
                <a:cxnLst/>
                <a:rect l="l" t="t" r="r" b="b"/>
                <a:pathLst>
                  <a:path w="3272123" h="1743265" extrusionOk="0">
                    <a:moveTo>
                      <a:pt x="2757488" y="956977"/>
                    </a:moveTo>
                    <a:lnTo>
                      <a:pt x="2576608" y="363569"/>
                    </a:lnTo>
                    <a:cubicBezTo>
                      <a:pt x="2510790" y="147638"/>
                      <a:pt x="2311527" y="0"/>
                      <a:pt x="2085785" y="0"/>
                    </a:cubicBezTo>
                    <a:lnTo>
                      <a:pt x="1186339" y="0"/>
                    </a:lnTo>
                    <a:cubicBezTo>
                      <a:pt x="960596" y="0"/>
                      <a:pt x="761333" y="147542"/>
                      <a:pt x="695516" y="363569"/>
                    </a:cubicBezTo>
                    <a:lnTo>
                      <a:pt x="514636" y="956977"/>
                    </a:lnTo>
                    <a:cubicBezTo>
                      <a:pt x="499205" y="1007745"/>
                      <a:pt x="475869" y="1055846"/>
                      <a:pt x="445675" y="1099471"/>
                    </a:cubicBezTo>
                    <a:lnTo>
                      <a:pt x="0" y="1743265"/>
                    </a:lnTo>
                    <a:lnTo>
                      <a:pt x="539401" y="1743265"/>
                    </a:lnTo>
                    <a:cubicBezTo>
                      <a:pt x="539401" y="1743265"/>
                      <a:pt x="983075" y="1033558"/>
                      <a:pt x="983075" y="1033558"/>
                    </a:cubicBezTo>
                    <a:lnTo>
                      <a:pt x="983075" y="1743265"/>
                    </a:lnTo>
                    <a:lnTo>
                      <a:pt x="2288953" y="1743265"/>
                    </a:lnTo>
                    <a:lnTo>
                      <a:pt x="2288953" y="1033558"/>
                    </a:lnTo>
                    <a:lnTo>
                      <a:pt x="2732628" y="1743265"/>
                    </a:lnTo>
                    <a:lnTo>
                      <a:pt x="3272123" y="1743265"/>
                    </a:lnTo>
                    <a:cubicBezTo>
                      <a:pt x="3272123" y="1743265"/>
                      <a:pt x="2826449" y="1099471"/>
                      <a:pt x="2826449" y="1099471"/>
                    </a:cubicBezTo>
                    <a:cubicBezTo>
                      <a:pt x="2796254" y="1055846"/>
                      <a:pt x="2773013" y="1007745"/>
                      <a:pt x="2757488" y="95697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6749605" y="4916709"/>
                <a:ext cx="9525" cy="24755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47554" extrusionOk="0">
                    <a:moveTo>
                      <a:pt x="0" y="24755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5443727" y="4916709"/>
                <a:ext cx="9525" cy="24755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47554" extrusionOk="0">
                    <a:moveTo>
                      <a:pt x="0" y="24755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2" name="Google Shape;592;p30"/>
            <p:cNvSpPr/>
            <p:nvPr/>
          </p:nvSpPr>
          <p:spPr>
            <a:xfrm>
              <a:off x="5760052" y="981075"/>
              <a:ext cx="673227" cy="1157001"/>
            </a:xfrm>
            <a:custGeom>
              <a:avLst/>
              <a:gdLst/>
              <a:ahLst/>
              <a:cxnLst/>
              <a:rect l="l" t="t" r="r" b="b"/>
              <a:pathLst>
                <a:path w="673227" h="1157001" extrusionOk="0">
                  <a:moveTo>
                    <a:pt x="469583" y="831152"/>
                  </a:moveTo>
                  <a:lnTo>
                    <a:pt x="469583" y="0"/>
                  </a:lnTo>
                  <a:lnTo>
                    <a:pt x="203645" y="0"/>
                  </a:lnTo>
                  <a:lnTo>
                    <a:pt x="203645" y="831152"/>
                  </a:lnTo>
                  <a:lnTo>
                    <a:pt x="0" y="831152"/>
                  </a:lnTo>
                  <a:lnTo>
                    <a:pt x="336614" y="1157002"/>
                  </a:lnTo>
                  <a:lnTo>
                    <a:pt x="673227" y="831152"/>
                  </a:lnTo>
                  <a:lnTo>
                    <a:pt x="469583" y="83115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6850855" y="1541430"/>
              <a:ext cx="919733" cy="919829"/>
            </a:xfrm>
            <a:custGeom>
              <a:avLst/>
              <a:gdLst/>
              <a:ahLst/>
              <a:cxnLst/>
              <a:rect l="l" t="t" r="r" b="b"/>
              <a:pathLst>
                <a:path w="919733" h="919829" extrusionOk="0">
                  <a:moveTo>
                    <a:pt x="332041" y="775811"/>
                  </a:moveTo>
                  <a:lnTo>
                    <a:pt x="919734" y="188119"/>
                  </a:lnTo>
                  <a:lnTo>
                    <a:pt x="731711" y="0"/>
                  </a:lnTo>
                  <a:lnTo>
                    <a:pt x="143923" y="587693"/>
                  </a:lnTo>
                  <a:lnTo>
                    <a:pt x="0" y="443770"/>
                  </a:lnTo>
                  <a:lnTo>
                    <a:pt x="7620" y="912114"/>
                  </a:lnTo>
                  <a:lnTo>
                    <a:pt x="476060" y="919829"/>
                  </a:lnTo>
                  <a:lnTo>
                    <a:pt x="332041" y="77581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7174038" y="2878740"/>
              <a:ext cx="1156906" cy="673227"/>
            </a:xfrm>
            <a:custGeom>
              <a:avLst/>
              <a:gdLst/>
              <a:ahLst/>
              <a:cxnLst/>
              <a:rect l="l" t="t" r="r" b="b"/>
              <a:pathLst>
                <a:path w="1156906" h="673227" extrusionOk="0">
                  <a:moveTo>
                    <a:pt x="325755" y="469583"/>
                  </a:moveTo>
                  <a:lnTo>
                    <a:pt x="1156907" y="469583"/>
                  </a:lnTo>
                  <a:lnTo>
                    <a:pt x="1156907" y="203645"/>
                  </a:lnTo>
                  <a:lnTo>
                    <a:pt x="325755" y="203645"/>
                  </a:lnTo>
                  <a:lnTo>
                    <a:pt x="325755" y="0"/>
                  </a:lnTo>
                  <a:lnTo>
                    <a:pt x="0" y="336614"/>
                  </a:lnTo>
                  <a:lnTo>
                    <a:pt x="325755" y="673227"/>
                  </a:lnTo>
                  <a:lnTo>
                    <a:pt x="325755" y="469583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3862387" y="2878740"/>
              <a:ext cx="1157001" cy="673227"/>
            </a:xfrm>
            <a:custGeom>
              <a:avLst/>
              <a:gdLst/>
              <a:ahLst/>
              <a:cxnLst/>
              <a:rect l="l" t="t" r="r" b="b"/>
              <a:pathLst>
                <a:path w="1157001" h="673227" extrusionOk="0">
                  <a:moveTo>
                    <a:pt x="831152" y="203645"/>
                  </a:moveTo>
                  <a:lnTo>
                    <a:pt x="0" y="203645"/>
                  </a:lnTo>
                  <a:lnTo>
                    <a:pt x="0" y="469583"/>
                  </a:lnTo>
                  <a:lnTo>
                    <a:pt x="831152" y="469583"/>
                  </a:lnTo>
                  <a:lnTo>
                    <a:pt x="831152" y="673227"/>
                  </a:lnTo>
                  <a:lnTo>
                    <a:pt x="1157002" y="336614"/>
                  </a:lnTo>
                  <a:lnTo>
                    <a:pt x="831152" y="0"/>
                  </a:lnTo>
                  <a:lnTo>
                    <a:pt x="831152" y="203645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4422742" y="1541430"/>
              <a:ext cx="919829" cy="919829"/>
            </a:xfrm>
            <a:custGeom>
              <a:avLst/>
              <a:gdLst/>
              <a:ahLst/>
              <a:cxnLst/>
              <a:rect l="l" t="t" r="r" b="b"/>
              <a:pathLst>
                <a:path w="919829" h="919829" extrusionOk="0">
                  <a:moveTo>
                    <a:pt x="775811" y="587693"/>
                  </a:moveTo>
                  <a:lnTo>
                    <a:pt x="188119" y="0"/>
                  </a:lnTo>
                  <a:lnTo>
                    <a:pt x="0" y="188119"/>
                  </a:lnTo>
                  <a:lnTo>
                    <a:pt x="587693" y="775811"/>
                  </a:lnTo>
                  <a:lnTo>
                    <a:pt x="443770" y="919829"/>
                  </a:lnTo>
                  <a:lnTo>
                    <a:pt x="912114" y="912114"/>
                  </a:lnTo>
                  <a:lnTo>
                    <a:pt x="919829" y="443770"/>
                  </a:lnTo>
                  <a:lnTo>
                    <a:pt x="775811" y="587693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30"/>
          <p:cNvGrpSpPr/>
          <p:nvPr/>
        </p:nvGrpSpPr>
        <p:grpSpPr>
          <a:xfrm>
            <a:off x="6346185" y="4082836"/>
            <a:ext cx="217306" cy="233979"/>
            <a:chOff x="3800475" y="957262"/>
            <a:chExt cx="4593430" cy="4945856"/>
          </a:xfrm>
        </p:grpSpPr>
        <p:grpSp>
          <p:nvGrpSpPr>
            <p:cNvPr id="598" name="Google Shape;598;p30"/>
            <p:cNvGrpSpPr/>
            <p:nvPr/>
          </p:nvGrpSpPr>
          <p:grpSpPr>
            <a:xfrm>
              <a:off x="5023484" y="4455222"/>
              <a:ext cx="2147507" cy="1447896"/>
              <a:chOff x="5023484" y="4455222"/>
              <a:chExt cx="2147507" cy="1447896"/>
            </a:xfrm>
          </p:grpSpPr>
          <p:sp>
            <p:nvSpPr>
              <p:cNvPr id="599" name="Google Shape;599;p30"/>
              <p:cNvSpPr/>
              <p:nvPr/>
            </p:nvSpPr>
            <p:spPr>
              <a:xfrm>
                <a:off x="5023484" y="4455222"/>
                <a:ext cx="2147506" cy="418147"/>
              </a:xfrm>
              <a:custGeom>
                <a:avLst/>
                <a:gdLst/>
                <a:ahLst/>
                <a:cxnLst/>
                <a:rect l="l" t="t" r="r" b="b"/>
                <a:pathLst>
                  <a:path w="2147506" h="418147" extrusionOk="0">
                    <a:moveTo>
                      <a:pt x="1938433" y="418148"/>
                    </a:moveTo>
                    <a:lnTo>
                      <a:pt x="209074" y="418148"/>
                    </a:lnTo>
                    <a:cubicBezTo>
                      <a:pt x="93631" y="418148"/>
                      <a:pt x="0" y="324517"/>
                      <a:pt x="0" y="209074"/>
                    </a:cubicBezTo>
                    <a:lnTo>
                      <a:pt x="0" y="209074"/>
                    </a:lnTo>
                    <a:cubicBezTo>
                      <a:pt x="0" y="93631"/>
                      <a:pt x="93631" y="0"/>
                      <a:pt x="209074" y="0"/>
                    </a:cubicBezTo>
                    <a:lnTo>
                      <a:pt x="1938433" y="0"/>
                    </a:lnTo>
                    <a:cubicBezTo>
                      <a:pt x="2053876" y="0"/>
                      <a:pt x="2147507" y="93631"/>
                      <a:pt x="2147507" y="209074"/>
                    </a:cubicBezTo>
                    <a:lnTo>
                      <a:pt x="2147507" y="209074"/>
                    </a:lnTo>
                    <a:cubicBezTo>
                      <a:pt x="2147507" y="324517"/>
                      <a:pt x="2053876" y="418148"/>
                      <a:pt x="1938433" y="41814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5023485" y="4873370"/>
                <a:ext cx="2147506" cy="418147"/>
              </a:xfrm>
              <a:custGeom>
                <a:avLst/>
                <a:gdLst/>
                <a:ahLst/>
                <a:cxnLst/>
                <a:rect l="l" t="t" r="r" b="b"/>
                <a:pathLst>
                  <a:path w="2147506" h="418147" extrusionOk="0">
                    <a:moveTo>
                      <a:pt x="1938433" y="0"/>
                    </a:moveTo>
                    <a:cubicBezTo>
                      <a:pt x="2053901" y="0"/>
                      <a:pt x="2147507" y="93606"/>
                      <a:pt x="2147507" y="209074"/>
                    </a:cubicBezTo>
                    <a:lnTo>
                      <a:pt x="2147507" y="209074"/>
                    </a:lnTo>
                    <a:cubicBezTo>
                      <a:pt x="2147507" y="324542"/>
                      <a:pt x="2053901" y="418148"/>
                      <a:pt x="1938433" y="418148"/>
                    </a:cubicBezTo>
                    <a:lnTo>
                      <a:pt x="209074" y="418148"/>
                    </a:lnTo>
                    <a:cubicBezTo>
                      <a:pt x="93606" y="418148"/>
                      <a:pt x="0" y="324542"/>
                      <a:pt x="0" y="209074"/>
                    </a:cubicBezTo>
                    <a:lnTo>
                      <a:pt x="0" y="209074"/>
                    </a:lnTo>
                    <a:cubicBezTo>
                      <a:pt x="0" y="93606"/>
                      <a:pt x="93606" y="0"/>
                      <a:pt x="209074" y="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5424296" y="5291518"/>
                <a:ext cx="1345882" cy="611600"/>
              </a:xfrm>
              <a:custGeom>
                <a:avLst/>
                <a:gdLst/>
                <a:ahLst/>
                <a:cxnLst/>
                <a:rect l="l" t="t" r="r" b="b"/>
                <a:pathLst>
                  <a:path w="1345882" h="611600" extrusionOk="0">
                    <a:moveTo>
                      <a:pt x="0" y="0"/>
                    </a:moveTo>
                    <a:lnTo>
                      <a:pt x="1345883" y="0"/>
                    </a:lnTo>
                    <a:lnTo>
                      <a:pt x="1345883" y="381"/>
                    </a:lnTo>
                    <a:cubicBezTo>
                      <a:pt x="1345883" y="337756"/>
                      <a:pt x="1072039" y="611600"/>
                      <a:pt x="734663" y="611600"/>
                    </a:cubicBezTo>
                    <a:lnTo>
                      <a:pt x="611315" y="611600"/>
                    </a:lnTo>
                    <a:cubicBezTo>
                      <a:pt x="273939" y="611600"/>
                      <a:pt x="95" y="337756"/>
                      <a:pt x="95" y="381"/>
                    </a:cubicBezTo>
                    <a:lnTo>
                      <a:pt x="95" y="0"/>
                    </a:lnTo>
                    <a:lnTo>
                      <a:pt x="95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2" name="Google Shape;602;p30"/>
            <p:cNvGrpSpPr/>
            <p:nvPr/>
          </p:nvGrpSpPr>
          <p:grpSpPr>
            <a:xfrm>
              <a:off x="4607528" y="1764315"/>
              <a:ext cx="2979134" cy="2478976"/>
              <a:chOff x="4607528" y="1764315"/>
              <a:chExt cx="2979134" cy="2478976"/>
            </a:xfrm>
          </p:grpSpPr>
          <p:sp>
            <p:nvSpPr>
              <p:cNvPr id="603" name="Google Shape;603;p30"/>
              <p:cNvSpPr/>
              <p:nvPr/>
            </p:nvSpPr>
            <p:spPr>
              <a:xfrm>
                <a:off x="4607528" y="1764315"/>
                <a:ext cx="2979134" cy="2478976"/>
              </a:xfrm>
              <a:custGeom>
                <a:avLst/>
                <a:gdLst/>
                <a:ahLst/>
                <a:cxnLst/>
                <a:rect l="l" t="t" r="r" b="b"/>
                <a:pathLst>
                  <a:path w="2979134" h="2478976" extrusionOk="0">
                    <a:moveTo>
                      <a:pt x="2287238" y="2478977"/>
                    </a:moveTo>
                    <a:cubicBezTo>
                      <a:pt x="2357818" y="2422017"/>
                      <a:pt x="2422017" y="2357723"/>
                      <a:pt x="2478977" y="2287238"/>
                    </a:cubicBezTo>
                    <a:lnTo>
                      <a:pt x="2693099" y="2384393"/>
                    </a:lnTo>
                    <a:lnTo>
                      <a:pt x="2866168" y="2084546"/>
                    </a:lnTo>
                    <a:lnTo>
                      <a:pt x="2674620" y="1947386"/>
                    </a:lnTo>
                    <a:cubicBezTo>
                      <a:pt x="2706815" y="1864042"/>
                      <a:pt x="2730151" y="1776508"/>
                      <a:pt x="2744248" y="1685734"/>
                    </a:cubicBezTo>
                    <a:lnTo>
                      <a:pt x="2979134" y="1662684"/>
                    </a:lnTo>
                    <a:lnTo>
                      <a:pt x="2979134" y="1316450"/>
                    </a:lnTo>
                    <a:lnTo>
                      <a:pt x="2744248" y="1293400"/>
                    </a:lnTo>
                    <a:cubicBezTo>
                      <a:pt x="2730151" y="1202627"/>
                      <a:pt x="2706815" y="1115092"/>
                      <a:pt x="2674620" y="1031748"/>
                    </a:cubicBezTo>
                    <a:lnTo>
                      <a:pt x="2866168" y="894588"/>
                    </a:lnTo>
                    <a:lnTo>
                      <a:pt x="2693099" y="594741"/>
                    </a:lnTo>
                    <a:lnTo>
                      <a:pt x="2478977" y="691896"/>
                    </a:lnTo>
                    <a:cubicBezTo>
                      <a:pt x="2422017" y="621316"/>
                      <a:pt x="2357818" y="557117"/>
                      <a:pt x="2287238" y="500158"/>
                    </a:cubicBezTo>
                    <a:lnTo>
                      <a:pt x="2384393" y="286036"/>
                    </a:lnTo>
                    <a:lnTo>
                      <a:pt x="2084546" y="112966"/>
                    </a:lnTo>
                    <a:lnTo>
                      <a:pt x="1947386" y="304514"/>
                    </a:lnTo>
                    <a:cubicBezTo>
                      <a:pt x="1864042" y="272320"/>
                      <a:pt x="1776508" y="248984"/>
                      <a:pt x="1685734" y="234886"/>
                    </a:cubicBezTo>
                    <a:lnTo>
                      <a:pt x="1662684" y="0"/>
                    </a:lnTo>
                    <a:lnTo>
                      <a:pt x="1316450" y="0"/>
                    </a:lnTo>
                    <a:lnTo>
                      <a:pt x="1293400" y="234886"/>
                    </a:lnTo>
                    <a:cubicBezTo>
                      <a:pt x="1230630" y="246221"/>
                      <a:pt x="1115092" y="272320"/>
                      <a:pt x="1031748" y="304514"/>
                    </a:cubicBezTo>
                    <a:lnTo>
                      <a:pt x="894588" y="112966"/>
                    </a:lnTo>
                    <a:lnTo>
                      <a:pt x="594741" y="286036"/>
                    </a:lnTo>
                    <a:lnTo>
                      <a:pt x="691896" y="500158"/>
                    </a:lnTo>
                    <a:cubicBezTo>
                      <a:pt x="633508" y="544163"/>
                      <a:pt x="557117" y="621316"/>
                      <a:pt x="500158" y="691896"/>
                    </a:cubicBezTo>
                    <a:lnTo>
                      <a:pt x="286036" y="594741"/>
                    </a:lnTo>
                    <a:lnTo>
                      <a:pt x="112966" y="894588"/>
                    </a:lnTo>
                    <a:lnTo>
                      <a:pt x="304514" y="1031748"/>
                    </a:lnTo>
                    <a:cubicBezTo>
                      <a:pt x="272320" y="1115092"/>
                      <a:pt x="248984" y="1202627"/>
                      <a:pt x="234886" y="1293400"/>
                    </a:cubicBezTo>
                    <a:lnTo>
                      <a:pt x="0" y="1316450"/>
                    </a:lnTo>
                    <a:lnTo>
                      <a:pt x="0" y="1662684"/>
                    </a:lnTo>
                    <a:lnTo>
                      <a:pt x="234886" y="1685734"/>
                    </a:lnTo>
                    <a:cubicBezTo>
                      <a:pt x="248984" y="1776508"/>
                      <a:pt x="272320" y="1864042"/>
                      <a:pt x="304514" y="1947386"/>
                    </a:cubicBezTo>
                    <a:lnTo>
                      <a:pt x="112966" y="2084546"/>
                    </a:lnTo>
                    <a:lnTo>
                      <a:pt x="286036" y="2384393"/>
                    </a:lnTo>
                    <a:lnTo>
                      <a:pt x="500158" y="2287238"/>
                    </a:lnTo>
                    <a:cubicBezTo>
                      <a:pt x="550354" y="2358771"/>
                      <a:pt x="621411" y="2422017"/>
                      <a:pt x="691896" y="2478977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5376481" y="2533268"/>
                <a:ext cx="1441513" cy="1441513"/>
              </a:xfrm>
              <a:custGeom>
                <a:avLst/>
                <a:gdLst/>
                <a:ahLst/>
                <a:cxnLst/>
                <a:rect l="l" t="t" r="r" b="b"/>
                <a:pathLst>
                  <a:path w="1441513" h="1441513" extrusionOk="0">
                    <a:moveTo>
                      <a:pt x="1441513" y="720757"/>
                    </a:moveTo>
                    <a:cubicBezTo>
                      <a:pt x="1441513" y="1118820"/>
                      <a:pt x="1118820" y="1441514"/>
                      <a:pt x="720757" y="1441514"/>
                    </a:cubicBezTo>
                    <a:cubicBezTo>
                      <a:pt x="322694" y="1441514"/>
                      <a:pt x="0" y="1118820"/>
                      <a:pt x="0" y="720757"/>
                    </a:cubicBezTo>
                    <a:cubicBezTo>
                      <a:pt x="0" y="322694"/>
                      <a:pt x="322694" y="0"/>
                      <a:pt x="720757" y="0"/>
                    </a:cubicBezTo>
                    <a:cubicBezTo>
                      <a:pt x="1118820" y="0"/>
                      <a:pt x="1441513" y="322694"/>
                      <a:pt x="1441513" y="72075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5" name="Google Shape;605;p30"/>
            <p:cNvSpPr/>
            <p:nvPr/>
          </p:nvSpPr>
          <p:spPr>
            <a:xfrm>
              <a:off x="6097238" y="957262"/>
              <a:ext cx="9525" cy="461295"/>
            </a:xfrm>
            <a:custGeom>
              <a:avLst/>
              <a:gdLst/>
              <a:ahLst/>
              <a:cxnLst/>
              <a:rect l="l" t="t" r="r" b="b"/>
              <a:pathLst>
                <a:path w="9525" h="461295" extrusionOk="0">
                  <a:moveTo>
                    <a:pt x="0" y="0"/>
                  </a:moveTo>
                  <a:lnTo>
                    <a:pt x="0" y="46129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4948809" y="1264919"/>
              <a:ext cx="230695" cy="399478"/>
            </a:xfrm>
            <a:custGeom>
              <a:avLst/>
              <a:gdLst/>
              <a:ahLst/>
              <a:cxnLst/>
              <a:rect l="l" t="t" r="r" b="b"/>
              <a:pathLst>
                <a:path w="230695" h="399478" extrusionOk="0">
                  <a:moveTo>
                    <a:pt x="0" y="0"/>
                  </a:moveTo>
                  <a:lnTo>
                    <a:pt x="230695" y="39947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4108132" y="2105596"/>
              <a:ext cx="399478" cy="230695"/>
            </a:xfrm>
            <a:custGeom>
              <a:avLst/>
              <a:gdLst/>
              <a:ahLst/>
              <a:cxnLst/>
              <a:rect l="l" t="t" r="r" b="b"/>
              <a:pathLst>
                <a:path w="399478" h="230695" extrusionOk="0">
                  <a:moveTo>
                    <a:pt x="0" y="0"/>
                  </a:moveTo>
                  <a:lnTo>
                    <a:pt x="399478" y="23069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3800475" y="3254025"/>
              <a:ext cx="461295" cy="9525"/>
            </a:xfrm>
            <a:custGeom>
              <a:avLst/>
              <a:gdLst/>
              <a:ahLst/>
              <a:cxnLst/>
              <a:rect l="l" t="t" r="r" b="b"/>
              <a:pathLst>
                <a:path w="461295" h="9525" extrusionOk="0">
                  <a:moveTo>
                    <a:pt x="0" y="0"/>
                  </a:moveTo>
                  <a:lnTo>
                    <a:pt x="461296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4108132" y="4171759"/>
              <a:ext cx="399478" cy="230600"/>
            </a:xfrm>
            <a:custGeom>
              <a:avLst/>
              <a:gdLst/>
              <a:ahLst/>
              <a:cxnLst/>
              <a:rect l="l" t="t" r="r" b="b"/>
              <a:pathLst>
                <a:path w="399478" h="230600" extrusionOk="0">
                  <a:moveTo>
                    <a:pt x="0" y="230600"/>
                  </a:moveTo>
                  <a:lnTo>
                    <a:pt x="399478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7686770" y="4171759"/>
              <a:ext cx="399478" cy="230600"/>
            </a:xfrm>
            <a:custGeom>
              <a:avLst/>
              <a:gdLst/>
              <a:ahLst/>
              <a:cxnLst/>
              <a:rect l="l" t="t" r="r" b="b"/>
              <a:pathLst>
                <a:path w="399478" h="230600" extrusionOk="0">
                  <a:moveTo>
                    <a:pt x="399479" y="2306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7932705" y="3254025"/>
              <a:ext cx="461200" cy="9525"/>
            </a:xfrm>
            <a:custGeom>
              <a:avLst/>
              <a:gdLst/>
              <a:ahLst/>
              <a:cxnLst/>
              <a:rect l="l" t="t" r="r" b="b"/>
              <a:pathLst>
                <a:path w="461200" h="9525" extrusionOk="0">
                  <a:moveTo>
                    <a:pt x="461201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7686770" y="2105596"/>
              <a:ext cx="399478" cy="230695"/>
            </a:xfrm>
            <a:custGeom>
              <a:avLst/>
              <a:gdLst/>
              <a:ahLst/>
              <a:cxnLst/>
              <a:rect l="l" t="t" r="r" b="b"/>
              <a:pathLst>
                <a:path w="399478" h="230695" extrusionOk="0">
                  <a:moveTo>
                    <a:pt x="399479" y="0"/>
                  </a:moveTo>
                  <a:lnTo>
                    <a:pt x="0" y="23069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7014972" y="1264919"/>
              <a:ext cx="230600" cy="399478"/>
            </a:xfrm>
            <a:custGeom>
              <a:avLst/>
              <a:gdLst/>
              <a:ahLst/>
              <a:cxnLst/>
              <a:rect l="l" t="t" r="r" b="b"/>
              <a:pathLst>
                <a:path w="230600" h="399478" extrusionOk="0">
                  <a:moveTo>
                    <a:pt x="230600" y="0"/>
                  </a:moveTo>
                  <a:lnTo>
                    <a:pt x="0" y="39947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30"/>
          <p:cNvGrpSpPr/>
          <p:nvPr/>
        </p:nvGrpSpPr>
        <p:grpSpPr>
          <a:xfrm>
            <a:off x="6358114" y="5659269"/>
            <a:ext cx="175351" cy="245611"/>
            <a:chOff x="4352925" y="985741"/>
            <a:chExt cx="3485673" cy="4882325"/>
          </a:xfrm>
        </p:grpSpPr>
        <p:grpSp>
          <p:nvGrpSpPr>
            <p:cNvPr id="615" name="Google Shape;615;p30"/>
            <p:cNvGrpSpPr/>
            <p:nvPr/>
          </p:nvGrpSpPr>
          <p:grpSpPr>
            <a:xfrm>
              <a:off x="4415504" y="3995070"/>
              <a:ext cx="3390614" cy="1872996"/>
              <a:chOff x="4415504" y="3995070"/>
              <a:chExt cx="3390614" cy="1872996"/>
            </a:xfrm>
          </p:grpSpPr>
          <p:sp>
            <p:nvSpPr>
              <p:cNvPr id="616" name="Google Shape;616;p30"/>
              <p:cNvSpPr/>
              <p:nvPr/>
            </p:nvSpPr>
            <p:spPr>
              <a:xfrm>
                <a:off x="4415504" y="4008500"/>
                <a:ext cx="1484947" cy="1859565"/>
              </a:xfrm>
              <a:custGeom>
                <a:avLst/>
                <a:gdLst/>
                <a:ahLst/>
                <a:cxnLst/>
                <a:rect l="l" t="t" r="r" b="b"/>
                <a:pathLst>
                  <a:path w="1484947" h="1859565" extrusionOk="0">
                    <a:moveTo>
                      <a:pt x="1484948" y="383381"/>
                    </a:moveTo>
                    <a:lnTo>
                      <a:pt x="983552" y="1859566"/>
                    </a:lnTo>
                    <a:lnTo>
                      <a:pt x="638365" y="1259967"/>
                    </a:lnTo>
                    <a:lnTo>
                      <a:pt x="0" y="1525429"/>
                    </a:lnTo>
                    <a:lnTo>
                      <a:pt x="518255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>
                <a:off x="5275040" y="4066888"/>
                <a:ext cx="206597" cy="608266"/>
              </a:xfrm>
              <a:custGeom>
                <a:avLst/>
                <a:gdLst/>
                <a:ahLst/>
                <a:cxnLst/>
                <a:rect l="l" t="t" r="r" b="b"/>
                <a:pathLst>
                  <a:path w="206597" h="608266" extrusionOk="0">
                    <a:moveTo>
                      <a:pt x="0" y="608266"/>
                    </a:moveTo>
                    <a:lnTo>
                      <a:pt x="20659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6765321" y="4056601"/>
                <a:ext cx="210121" cy="618553"/>
              </a:xfrm>
              <a:custGeom>
                <a:avLst/>
                <a:gdLst/>
                <a:ahLst/>
                <a:cxnLst/>
                <a:rect l="l" t="t" r="r" b="b"/>
                <a:pathLst>
                  <a:path w="210121" h="618553" extrusionOk="0">
                    <a:moveTo>
                      <a:pt x="210121" y="61855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6314122" y="3995070"/>
                <a:ext cx="1491996" cy="1872996"/>
              </a:xfrm>
              <a:custGeom>
                <a:avLst/>
                <a:gdLst/>
                <a:ahLst/>
                <a:cxnLst/>
                <a:rect l="l" t="t" r="r" b="b"/>
                <a:pathLst>
                  <a:path w="1491996" h="1872996" extrusionOk="0">
                    <a:moveTo>
                      <a:pt x="0" y="375952"/>
                    </a:moveTo>
                    <a:lnTo>
                      <a:pt x="508540" y="1872996"/>
                    </a:lnTo>
                    <a:lnTo>
                      <a:pt x="853630" y="1273397"/>
                    </a:lnTo>
                    <a:lnTo>
                      <a:pt x="1491996" y="1538859"/>
                    </a:lnTo>
                    <a:lnTo>
                      <a:pt x="969264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0" name="Google Shape;620;p30"/>
            <p:cNvSpPr/>
            <p:nvPr/>
          </p:nvSpPr>
          <p:spPr>
            <a:xfrm>
              <a:off x="4352925" y="985741"/>
              <a:ext cx="3485673" cy="3485673"/>
            </a:xfrm>
            <a:custGeom>
              <a:avLst/>
              <a:gdLst/>
              <a:ahLst/>
              <a:cxnLst/>
              <a:rect l="l" t="t" r="r" b="b"/>
              <a:pathLst>
                <a:path w="3485673" h="3485673" extrusionOk="0">
                  <a:moveTo>
                    <a:pt x="3097721" y="1181767"/>
                  </a:moveTo>
                  <a:cubicBezTo>
                    <a:pt x="3016377" y="985647"/>
                    <a:pt x="3122962" y="658368"/>
                    <a:pt x="2975229" y="510540"/>
                  </a:cubicBezTo>
                  <a:cubicBezTo>
                    <a:pt x="2827401" y="362712"/>
                    <a:pt x="2500122" y="469297"/>
                    <a:pt x="2304002" y="387953"/>
                  </a:cubicBezTo>
                  <a:cubicBezTo>
                    <a:pt x="2114836" y="309467"/>
                    <a:pt x="1960436" y="0"/>
                    <a:pt x="1742885" y="0"/>
                  </a:cubicBezTo>
                  <a:cubicBezTo>
                    <a:pt x="1525334" y="0"/>
                    <a:pt x="1370933" y="309467"/>
                    <a:pt x="1181767" y="387953"/>
                  </a:cubicBezTo>
                  <a:cubicBezTo>
                    <a:pt x="985647" y="469297"/>
                    <a:pt x="658368" y="362712"/>
                    <a:pt x="510540" y="510445"/>
                  </a:cubicBezTo>
                  <a:cubicBezTo>
                    <a:pt x="362712" y="658273"/>
                    <a:pt x="469297" y="985552"/>
                    <a:pt x="387953" y="1181672"/>
                  </a:cubicBezTo>
                  <a:cubicBezTo>
                    <a:pt x="309467" y="1370838"/>
                    <a:pt x="0" y="1525238"/>
                    <a:pt x="0" y="1742789"/>
                  </a:cubicBezTo>
                  <a:cubicBezTo>
                    <a:pt x="0" y="1960340"/>
                    <a:pt x="309467" y="2114741"/>
                    <a:pt x="387953" y="2303907"/>
                  </a:cubicBezTo>
                  <a:cubicBezTo>
                    <a:pt x="469297" y="2500027"/>
                    <a:pt x="362712" y="2827306"/>
                    <a:pt x="510445" y="2975134"/>
                  </a:cubicBezTo>
                  <a:cubicBezTo>
                    <a:pt x="658273" y="3122962"/>
                    <a:pt x="985552" y="3016377"/>
                    <a:pt x="1181672" y="3097721"/>
                  </a:cubicBezTo>
                  <a:cubicBezTo>
                    <a:pt x="1370838" y="3176207"/>
                    <a:pt x="1525238" y="3485674"/>
                    <a:pt x="1742789" y="3485674"/>
                  </a:cubicBezTo>
                  <a:cubicBezTo>
                    <a:pt x="1960340" y="3485674"/>
                    <a:pt x="2114741" y="3176207"/>
                    <a:pt x="2303907" y="3097721"/>
                  </a:cubicBezTo>
                  <a:cubicBezTo>
                    <a:pt x="2500027" y="3016377"/>
                    <a:pt x="2827306" y="3122962"/>
                    <a:pt x="2975134" y="2975229"/>
                  </a:cubicBezTo>
                  <a:cubicBezTo>
                    <a:pt x="3122962" y="2827401"/>
                    <a:pt x="3016377" y="2500122"/>
                    <a:pt x="3097721" y="2304002"/>
                  </a:cubicBezTo>
                  <a:cubicBezTo>
                    <a:pt x="3176207" y="2114836"/>
                    <a:pt x="3485674" y="1960436"/>
                    <a:pt x="3485674" y="1742885"/>
                  </a:cubicBezTo>
                  <a:cubicBezTo>
                    <a:pt x="3485674" y="1525334"/>
                    <a:pt x="3176207" y="1370933"/>
                    <a:pt x="3097721" y="118176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0"/>
            <p:cNvSpPr/>
            <p:nvPr/>
          </p:nvSpPr>
          <p:spPr>
            <a:xfrm rot="-2700000">
              <a:off x="4993669" y="1626583"/>
              <a:ext cx="2204085" cy="2204085"/>
            </a:xfrm>
            <a:custGeom>
              <a:avLst/>
              <a:gdLst/>
              <a:ahLst/>
              <a:cxnLst/>
              <a:rect l="l" t="t" r="r" b="b"/>
              <a:pathLst>
                <a:path w="2204085" h="2204085" extrusionOk="0">
                  <a:moveTo>
                    <a:pt x="2204086" y="1102043"/>
                  </a:moveTo>
                  <a:cubicBezTo>
                    <a:pt x="2204086" y="1710684"/>
                    <a:pt x="1710684" y="2204086"/>
                    <a:pt x="1102043" y="2204086"/>
                  </a:cubicBezTo>
                  <a:cubicBezTo>
                    <a:pt x="493402" y="2204086"/>
                    <a:pt x="0" y="1710684"/>
                    <a:pt x="0" y="1102043"/>
                  </a:cubicBezTo>
                  <a:cubicBezTo>
                    <a:pt x="0" y="493402"/>
                    <a:pt x="493402" y="0"/>
                    <a:pt x="1102043" y="0"/>
                  </a:cubicBezTo>
                  <a:cubicBezTo>
                    <a:pt x="1710685" y="0"/>
                    <a:pt x="2204086" y="493402"/>
                    <a:pt x="2204086" y="110204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5527929" y="2188653"/>
              <a:ext cx="1135665" cy="1080039"/>
            </a:xfrm>
            <a:custGeom>
              <a:avLst/>
              <a:gdLst/>
              <a:ahLst/>
              <a:cxnLst/>
              <a:rect l="l" t="t" r="r" b="b"/>
              <a:pathLst>
                <a:path w="1135665" h="1080039" extrusionOk="0">
                  <a:moveTo>
                    <a:pt x="567785" y="0"/>
                  </a:moveTo>
                  <a:lnTo>
                    <a:pt x="701897" y="412528"/>
                  </a:lnTo>
                  <a:lnTo>
                    <a:pt x="1135666" y="412528"/>
                  </a:lnTo>
                  <a:lnTo>
                    <a:pt x="784670" y="667512"/>
                  </a:lnTo>
                  <a:lnTo>
                    <a:pt x="918782" y="1080040"/>
                  </a:lnTo>
                  <a:lnTo>
                    <a:pt x="567785" y="825055"/>
                  </a:lnTo>
                  <a:lnTo>
                    <a:pt x="216884" y="1080040"/>
                  </a:lnTo>
                  <a:lnTo>
                    <a:pt x="350901" y="667512"/>
                  </a:lnTo>
                  <a:lnTo>
                    <a:pt x="0" y="412528"/>
                  </a:lnTo>
                  <a:lnTo>
                    <a:pt x="433768" y="412528"/>
                  </a:lnTo>
                  <a:lnTo>
                    <a:pt x="567785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30"/>
          <p:cNvGrpSpPr/>
          <p:nvPr/>
        </p:nvGrpSpPr>
        <p:grpSpPr>
          <a:xfrm>
            <a:off x="6362714" y="4566657"/>
            <a:ext cx="209662" cy="219144"/>
            <a:chOff x="5886399" y="3209925"/>
            <a:chExt cx="419151" cy="438106"/>
          </a:xfrm>
        </p:grpSpPr>
        <p:sp>
          <p:nvSpPr>
            <p:cNvPr id="624" name="Google Shape;624;p30"/>
            <p:cNvSpPr/>
            <p:nvPr/>
          </p:nvSpPr>
          <p:spPr>
            <a:xfrm>
              <a:off x="5981700" y="3209925"/>
              <a:ext cx="304800" cy="241268"/>
            </a:xfrm>
            <a:custGeom>
              <a:avLst/>
              <a:gdLst/>
              <a:ahLst/>
              <a:cxnLst/>
              <a:rect l="l" t="t" r="r" b="b"/>
              <a:pathLst>
                <a:path w="304800" h="241268" extrusionOk="0">
                  <a:moveTo>
                    <a:pt x="28575" y="241268"/>
                  </a:moveTo>
                  <a:cubicBezTo>
                    <a:pt x="10573" y="216218"/>
                    <a:pt x="0" y="185547"/>
                    <a:pt x="0" y="152400"/>
                  </a:cubicBezTo>
                  <a:cubicBezTo>
                    <a:pt x="0" y="68199"/>
                    <a:pt x="68199" y="0"/>
                    <a:pt x="152400" y="0"/>
                  </a:cubicBezTo>
                  <a:cubicBezTo>
                    <a:pt x="236601" y="0"/>
                    <a:pt x="304800" y="68199"/>
                    <a:pt x="304800" y="152400"/>
                  </a:cubicBezTo>
                  <a:cubicBezTo>
                    <a:pt x="304800" y="172593"/>
                    <a:pt x="300895" y="191929"/>
                    <a:pt x="293751" y="20955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6029325" y="3418169"/>
              <a:ext cx="276225" cy="163230"/>
            </a:xfrm>
            <a:custGeom>
              <a:avLst/>
              <a:gdLst/>
              <a:ahLst/>
              <a:cxnLst/>
              <a:rect l="l" t="t" r="r" b="b"/>
              <a:pathLst>
                <a:path w="276225" h="163230" extrusionOk="0">
                  <a:moveTo>
                    <a:pt x="0" y="163231"/>
                  </a:moveTo>
                  <a:cubicBezTo>
                    <a:pt x="3619" y="159611"/>
                    <a:pt x="7430" y="153706"/>
                    <a:pt x="19050" y="153706"/>
                  </a:cubicBezTo>
                  <a:lnTo>
                    <a:pt x="152400" y="153706"/>
                  </a:lnTo>
                  <a:cubicBezTo>
                    <a:pt x="162973" y="153706"/>
                    <a:pt x="221171" y="95318"/>
                    <a:pt x="228600" y="87031"/>
                  </a:cubicBezTo>
                  <a:cubicBezTo>
                    <a:pt x="235744" y="79030"/>
                    <a:pt x="267462" y="31405"/>
                    <a:pt x="276225" y="10831"/>
                  </a:cubicBezTo>
                  <a:cubicBezTo>
                    <a:pt x="270700" y="3401"/>
                    <a:pt x="255746" y="-2790"/>
                    <a:pt x="238125" y="1306"/>
                  </a:cubicBezTo>
                  <a:cubicBezTo>
                    <a:pt x="221266" y="5211"/>
                    <a:pt x="211360" y="17308"/>
                    <a:pt x="200025" y="39406"/>
                  </a:cubicBezTo>
                  <a:lnTo>
                    <a:pt x="156400" y="6207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5953125" y="3448050"/>
              <a:ext cx="238125" cy="66675"/>
            </a:xfrm>
            <a:custGeom>
              <a:avLst/>
              <a:gdLst/>
              <a:ahLst/>
              <a:cxnLst/>
              <a:rect l="l" t="t" r="r" b="b"/>
              <a:pathLst>
                <a:path w="238125" h="66675" extrusionOk="0">
                  <a:moveTo>
                    <a:pt x="133350" y="66675"/>
                  </a:moveTo>
                  <a:lnTo>
                    <a:pt x="209550" y="66675"/>
                  </a:lnTo>
                  <a:cubicBezTo>
                    <a:pt x="247650" y="66675"/>
                    <a:pt x="247650" y="19050"/>
                    <a:pt x="209550" y="19050"/>
                  </a:cubicBezTo>
                  <a:lnTo>
                    <a:pt x="159258" y="19050"/>
                  </a:lnTo>
                  <a:cubicBezTo>
                    <a:pt x="151352" y="19050"/>
                    <a:pt x="136398" y="0"/>
                    <a:pt x="123825" y="0"/>
                  </a:cubicBezTo>
                  <a:lnTo>
                    <a:pt x="76200" y="0"/>
                  </a:lnTo>
                  <a:cubicBezTo>
                    <a:pt x="63341" y="0"/>
                    <a:pt x="47339" y="10478"/>
                    <a:pt x="38100" y="19050"/>
                  </a:cubicBezTo>
                  <a:lnTo>
                    <a:pt x="0" y="5715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0"/>
            <p:cNvSpPr/>
            <p:nvPr/>
          </p:nvSpPr>
          <p:spPr>
            <a:xfrm rot="-2700000">
              <a:off x="5933685" y="3486255"/>
              <a:ext cx="67341" cy="161639"/>
            </a:xfrm>
            <a:custGeom>
              <a:avLst/>
              <a:gdLst/>
              <a:ahLst/>
              <a:cxnLst/>
              <a:rect l="l" t="t" r="r" b="b"/>
              <a:pathLst>
                <a:path w="67341" h="161639" extrusionOk="0">
                  <a:moveTo>
                    <a:pt x="0" y="0"/>
                  </a:moveTo>
                  <a:lnTo>
                    <a:pt x="67342" y="0"/>
                  </a:lnTo>
                  <a:lnTo>
                    <a:pt x="67342" y="161639"/>
                  </a:lnTo>
                  <a:lnTo>
                    <a:pt x="0" y="1616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934075" y="35337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0" y="0"/>
                  </a:moveTo>
                  <a:lnTo>
                    <a:pt x="19050" y="1905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6124575" y="3257550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 extrusionOk="0">
                  <a:moveTo>
                    <a:pt x="161925" y="104775"/>
                  </a:moveTo>
                  <a:lnTo>
                    <a:pt x="104775" y="104775"/>
                  </a:lnTo>
                  <a:lnTo>
                    <a:pt x="66675" y="66675"/>
                  </a:lnTo>
                  <a:lnTo>
                    <a:pt x="0" y="66675"/>
                  </a:lnTo>
                  <a:lnTo>
                    <a:pt x="0" y="47625"/>
                  </a:lnTo>
                  <a:cubicBezTo>
                    <a:pt x="0" y="31814"/>
                    <a:pt x="12764" y="19050"/>
                    <a:pt x="28575" y="19050"/>
                  </a:cubicBezTo>
                  <a:lnTo>
                    <a:pt x="57150" y="19050"/>
                  </a:lnTo>
                  <a:lnTo>
                    <a:pt x="76200" y="0"/>
                  </a:lnTo>
                  <a:lnTo>
                    <a:pt x="11430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6124575" y="3362325"/>
              <a:ext cx="104775" cy="85725"/>
            </a:xfrm>
            <a:custGeom>
              <a:avLst/>
              <a:gdLst/>
              <a:ahLst/>
              <a:cxnLst/>
              <a:rect l="l" t="t" r="r" b="b"/>
              <a:pathLst>
                <a:path w="104775" h="85725" extrusionOk="0">
                  <a:moveTo>
                    <a:pt x="47625" y="85725"/>
                  </a:moveTo>
                  <a:lnTo>
                    <a:pt x="47625" y="76200"/>
                  </a:lnTo>
                  <a:lnTo>
                    <a:pt x="28575" y="57150"/>
                  </a:lnTo>
                  <a:lnTo>
                    <a:pt x="9525" y="57150"/>
                  </a:lnTo>
                  <a:cubicBezTo>
                    <a:pt x="4286" y="57150"/>
                    <a:pt x="0" y="52864"/>
                    <a:pt x="0" y="47625"/>
                  </a:cubicBezTo>
                  <a:lnTo>
                    <a:pt x="0" y="28575"/>
                  </a:lnTo>
                  <a:cubicBezTo>
                    <a:pt x="0" y="12764"/>
                    <a:pt x="12764" y="0"/>
                    <a:pt x="28575" y="0"/>
                  </a:cubicBezTo>
                  <a:lnTo>
                    <a:pt x="66675" y="0"/>
                  </a:lnTo>
                  <a:lnTo>
                    <a:pt x="104775" y="38100"/>
                  </a:lnTo>
                  <a:lnTo>
                    <a:pt x="104775" y="5715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981700" y="3276600"/>
              <a:ext cx="76200" cy="95250"/>
            </a:xfrm>
            <a:custGeom>
              <a:avLst/>
              <a:gdLst/>
              <a:ahLst/>
              <a:cxnLst/>
              <a:rect l="l" t="t" r="r" b="b"/>
              <a:pathLst>
                <a:path w="76200" h="95250" extrusionOk="0">
                  <a:moveTo>
                    <a:pt x="0" y="95250"/>
                  </a:moveTo>
                  <a:lnTo>
                    <a:pt x="19050" y="95250"/>
                  </a:lnTo>
                  <a:lnTo>
                    <a:pt x="38100" y="76200"/>
                  </a:lnTo>
                  <a:lnTo>
                    <a:pt x="38100" y="66675"/>
                  </a:lnTo>
                  <a:lnTo>
                    <a:pt x="57150" y="47625"/>
                  </a:lnTo>
                  <a:lnTo>
                    <a:pt x="76200" y="47625"/>
                  </a:lnTo>
                  <a:lnTo>
                    <a:pt x="76200" y="19050"/>
                  </a:lnTo>
                  <a:cubicBezTo>
                    <a:pt x="76200" y="8572"/>
                    <a:pt x="67628" y="0"/>
                    <a:pt x="57150" y="0"/>
                  </a:cubicBezTo>
                  <a:lnTo>
                    <a:pt x="2857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6010275" y="338137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28575" y="47625"/>
                  </a:moveTo>
                  <a:lnTo>
                    <a:pt x="47625" y="28575"/>
                  </a:lnTo>
                  <a:lnTo>
                    <a:pt x="47625" y="19050"/>
                  </a:lnTo>
                  <a:lnTo>
                    <a:pt x="28575" y="0"/>
                  </a:lnTo>
                  <a:lnTo>
                    <a:pt x="19050" y="0"/>
                  </a:lnTo>
                  <a:lnTo>
                    <a:pt x="0" y="1905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40"/>
          <p:cNvGrpSpPr/>
          <p:nvPr/>
        </p:nvGrpSpPr>
        <p:grpSpPr>
          <a:xfrm>
            <a:off x="4383798" y="2409526"/>
            <a:ext cx="68578" cy="643315"/>
            <a:chOff x="97791" y="1214060"/>
            <a:chExt cx="68578" cy="643315"/>
          </a:xfrm>
        </p:grpSpPr>
        <p:cxnSp>
          <p:nvCxnSpPr>
            <p:cNvPr id="638" name="Google Shape;638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9" name="Google Shape;639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40"/>
          <p:cNvGrpSpPr/>
          <p:nvPr/>
        </p:nvGrpSpPr>
        <p:grpSpPr>
          <a:xfrm>
            <a:off x="7595040" y="2161782"/>
            <a:ext cx="68578" cy="643315"/>
            <a:chOff x="97791" y="1214060"/>
            <a:chExt cx="68578" cy="643315"/>
          </a:xfrm>
        </p:grpSpPr>
        <p:cxnSp>
          <p:nvCxnSpPr>
            <p:cNvPr id="641" name="Google Shape;641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2" name="Google Shape;642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3" name="Google Shape;643;p40"/>
          <p:cNvGrpSpPr/>
          <p:nvPr/>
        </p:nvGrpSpPr>
        <p:grpSpPr>
          <a:xfrm>
            <a:off x="10882741" y="2347982"/>
            <a:ext cx="68578" cy="643315"/>
            <a:chOff x="97791" y="1214060"/>
            <a:chExt cx="68578" cy="643315"/>
          </a:xfrm>
        </p:grpSpPr>
        <p:cxnSp>
          <p:nvCxnSpPr>
            <p:cNvPr id="644" name="Google Shape;644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5" name="Google Shape;645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p40"/>
          <p:cNvGrpSpPr/>
          <p:nvPr/>
        </p:nvGrpSpPr>
        <p:grpSpPr>
          <a:xfrm>
            <a:off x="1213788" y="2409526"/>
            <a:ext cx="68578" cy="643315"/>
            <a:chOff x="97791" y="1214060"/>
            <a:chExt cx="68578" cy="643315"/>
          </a:xfrm>
        </p:grpSpPr>
        <p:cxnSp>
          <p:nvCxnSpPr>
            <p:cNvPr id="647" name="Google Shape;647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8" name="Google Shape;648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9" name="Google Shape;649;p40"/>
          <p:cNvGrpSpPr/>
          <p:nvPr/>
        </p:nvGrpSpPr>
        <p:grpSpPr>
          <a:xfrm rot="10800000">
            <a:off x="2747920" y="2500808"/>
            <a:ext cx="68578" cy="643315"/>
            <a:chOff x="97791" y="1214060"/>
            <a:chExt cx="68578" cy="643315"/>
          </a:xfrm>
        </p:grpSpPr>
        <p:cxnSp>
          <p:nvCxnSpPr>
            <p:cNvPr id="650" name="Google Shape;650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1" name="Google Shape;651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2" name="Google Shape;652;p40"/>
          <p:cNvGrpSpPr/>
          <p:nvPr/>
        </p:nvGrpSpPr>
        <p:grpSpPr>
          <a:xfrm rot="10800000">
            <a:off x="5990281" y="2236748"/>
            <a:ext cx="68578" cy="643315"/>
            <a:chOff x="97791" y="1214060"/>
            <a:chExt cx="68578" cy="643315"/>
          </a:xfrm>
        </p:grpSpPr>
        <p:cxnSp>
          <p:nvCxnSpPr>
            <p:cNvPr id="653" name="Google Shape;653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4" name="Google Shape;654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5" name="Google Shape;655;p40"/>
          <p:cNvGrpSpPr/>
          <p:nvPr/>
        </p:nvGrpSpPr>
        <p:grpSpPr>
          <a:xfrm rot="10800000">
            <a:off x="9195747" y="2236748"/>
            <a:ext cx="68578" cy="643315"/>
            <a:chOff x="97791" y="1214060"/>
            <a:chExt cx="68578" cy="643315"/>
          </a:xfrm>
        </p:grpSpPr>
        <p:cxnSp>
          <p:nvCxnSpPr>
            <p:cNvPr id="656" name="Google Shape;656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7" name="Google Shape;657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8" name="Google Shape;658;p40"/>
          <p:cNvPicPr preferRelativeResize="0"/>
          <p:nvPr/>
        </p:nvPicPr>
        <p:blipFill rotWithShape="1">
          <a:blip r:embed="rId3">
            <a:alphaModFix/>
          </a:blip>
          <a:srcRect b="-18810"/>
          <a:stretch/>
        </p:blipFill>
        <p:spPr>
          <a:xfrm>
            <a:off x="7081320" y="2203237"/>
            <a:ext cx="4548051" cy="106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22" y="2188808"/>
            <a:ext cx="9170920" cy="89319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0"/>
          <p:cNvSpPr/>
          <p:nvPr/>
        </p:nvSpPr>
        <p:spPr>
          <a:xfrm>
            <a:off x="732343" y="1639804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0"/>
          <p:cNvSpPr/>
          <p:nvPr/>
        </p:nvSpPr>
        <p:spPr>
          <a:xfrm>
            <a:off x="2321024" y="2591003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0"/>
          <p:cNvSpPr/>
          <p:nvPr/>
        </p:nvSpPr>
        <p:spPr>
          <a:xfrm>
            <a:off x="3909705" y="1639804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40"/>
          <p:cNvSpPr/>
          <p:nvPr/>
        </p:nvSpPr>
        <p:spPr>
          <a:xfrm>
            <a:off x="5498387" y="2591003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0"/>
          <p:cNvSpPr/>
          <p:nvPr/>
        </p:nvSpPr>
        <p:spPr>
          <a:xfrm>
            <a:off x="7087067" y="1639804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0"/>
          <p:cNvSpPr/>
          <p:nvPr/>
        </p:nvSpPr>
        <p:spPr>
          <a:xfrm>
            <a:off x="8675749" y="2591003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40"/>
          <p:cNvSpPr/>
          <p:nvPr/>
        </p:nvSpPr>
        <p:spPr>
          <a:xfrm>
            <a:off x="10345378" y="1648329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4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has grown into the leader of Brainshoring</a:t>
            </a:r>
            <a:endParaRPr/>
          </a:p>
        </p:txBody>
      </p:sp>
      <p:sp>
        <p:nvSpPr>
          <p:cNvPr id="668" name="Google Shape;668;p4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669" name="Google Shape;669;p40"/>
          <p:cNvSpPr txBox="1"/>
          <p:nvPr/>
        </p:nvSpPr>
        <p:spPr>
          <a:xfrm>
            <a:off x="1880962" y="1605171"/>
            <a:ext cx="1915922" cy="85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270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employees, 52% of women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 of business and technical (engineering, design) backgrounds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0"/>
          <p:cNvSpPr txBox="1"/>
          <p:nvPr/>
        </p:nvSpPr>
        <p:spPr>
          <a:xfrm>
            <a:off x="714046" y="3058727"/>
            <a:ext cx="113664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r>
              <a:rPr lang="en-US" sz="12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nationalities,</a:t>
            </a:r>
            <a:br>
              <a:rPr lang="en-US" sz="1200" b="0" i="0" u="none" strike="noStrike" cap="none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languages spoken natively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0"/>
          <p:cNvSpPr txBox="1"/>
          <p:nvPr/>
        </p:nvSpPr>
        <p:spPr>
          <a:xfrm>
            <a:off x="3731801" y="3063366"/>
            <a:ext cx="149224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5 offices</a:t>
            </a:r>
            <a:br>
              <a:rPr lang="en-US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Casablanca, Cairo, Mexico city, Dubai and Barcelona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0"/>
          <p:cNvSpPr txBox="1"/>
          <p:nvPr/>
        </p:nvSpPr>
        <p:spPr>
          <a:xfrm>
            <a:off x="5352986" y="1638134"/>
            <a:ext cx="1330798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200,000+</a:t>
            </a:r>
            <a:br>
              <a:rPr lang="en-US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requests successfully executed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0"/>
          <p:cNvSpPr txBox="1"/>
          <p:nvPr/>
        </p:nvSpPr>
        <p:spPr>
          <a:xfrm>
            <a:off x="6823549" y="2815617"/>
            <a:ext cx="16427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Geographic distribution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our work: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40% Europe, 40% Middle East and Africa, 20% ROW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0"/>
          <p:cNvSpPr txBox="1"/>
          <p:nvPr/>
        </p:nvSpPr>
        <p:spPr>
          <a:xfrm>
            <a:off x="1730147" y="3950379"/>
            <a:ext cx="87317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Clients</a:t>
            </a:r>
            <a:endParaRPr sz="1400" b="1" i="0" u="none" strike="noStrike" cap="none" baseline="30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leading consultancies and 50+ of the Fortune 500 companies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0"/>
          <p:cNvSpPr txBox="1"/>
          <p:nvPr/>
        </p:nvSpPr>
        <p:spPr>
          <a:xfrm>
            <a:off x="8490099" y="1605171"/>
            <a:ext cx="1492244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98%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requests rated as meeting or above expectations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0"/>
          <p:cNvSpPr txBox="1"/>
          <p:nvPr/>
        </p:nvSpPr>
        <p:spPr>
          <a:xfrm>
            <a:off x="10356686" y="2996164"/>
            <a:ext cx="112825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90%</a:t>
            </a:r>
            <a:br>
              <a:rPr lang="en-US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our business on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retainer basis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7" name="Google Shape;67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389" y="4515536"/>
            <a:ext cx="684367" cy="34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80304" y="5470408"/>
            <a:ext cx="432859" cy="32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1844" y="5086201"/>
            <a:ext cx="781234" cy="19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0" descr="Cerba HealthCare &amp; Laboratoire Cerb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0573" y="5887735"/>
            <a:ext cx="998475" cy="36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0" descr="Minister of Foreign Affairs and International Cooperation"/>
          <p:cNvPicPr preferRelativeResize="0"/>
          <p:nvPr/>
        </p:nvPicPr>
        <p:blipFill rotWithShape="1">
          <a:blip r:embed="rId9">
            <a:alphaModFix/>
          </a:blip>
          <a:srcRect r="9835"/>
          <a:stretch/>
        </p:blipFill>
        <p:spPr>
          <a:xfrm>
            <a:off x="2356987" y="4525540"/>
            <a:ext cx="1164737" cy="33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94367" y="6027427"/>
            <a:ext cx="670995" cy="22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 descr="L'Oreal Logo PNG Transparent &amp; SVG Vector - Freebie Supply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43664" y="5170169"/>
            <a:ext cx="578299" cy="11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964361" y="4507026"/>
            <a:ext cx="624735" cy="35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 descr="averda — Georg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00661" y="5582523"/>
            <a:ext cx="827902" cy="21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0" descr="OCP Logo [ Download - Logo - icon ]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0623" y="5464041"/>
            <a:ext cx="263584" cy="33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0" descr="Societe Generale Logo - Société Général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44736" y="4673348"/>
            <a:ext cx="908394" cy="18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2194" y="5430921"/>
            <a:ext cx="378272" cy="36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0" descr="Almarai Logo Vector (.EPS) Free Downloa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937421" y="5512862"/>
            <a:ext cx="454357" cy="28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095783" y="5424793"/>
            <a:ext cx="374312" cy="37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0" descr="Carrefour Logo transparent PNG - StickPNG"/>
          <p:cNvPicPr preferRelativeResize="0"/>
          <p:nvPr/>
        </p:nvPicPr>
        <p:blipFill rotWithShape="1">
          <a:blip r:embed="rId19">
            <a:alphaModFix/>
          </a:blip>
          <a:srcRect l="5383" t="13999" r="5187" b="13998"/>
          <a:stretch/>
        </p:blipFill>
        <p:spPr>
          <a:xfrm>
            <a:off x="9902083" y="5474090"/>
            <a:ext cx="403689" cy="32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0" descr="Methodology on information resources and systems - GIZ Azerbaijan"/>
          <p:cNvPicPr preferRelativeResize="0"/>
          <p:nvPr/>
        </p:nvPicPr>
        <p:blipFill rotWithShape="1">
          <a:blip r:embed="rId20">
            <a:alphaModFix/>
          </a:blip>
          <a:srcRect l="2182" t="14255" r="2232" b="35388"/>
          <a:stretch/>
        </p:blipFill>
        <p:spPr>
          <a:xfrm>
            <a:off x="6800121" y="4590904"/>
            <a:ext cx="1013037" cy="26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687545" y="5070435"/>
            <a:ext cx="571416" cy="21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0" descr="Honeywell Home Developer Site | hom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32485" y="5140277"/>
            <a:ext cx="751009" cy="14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268558" y="5103852"/>
            <a:ext cx="951740" cy="17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0" descr="Novo Nordisk Logo PNG Transparent &amp; SVG Vector - Freebie Supply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004993" y="5843640"/>
            <a:ext cx="569254" cy="40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875361" y="5942017"/>
            <a:ext cx="840700" cy="3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0" descr="Renault Logo Transparent PNG | PNG Mart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0621798" y="4591876"/>
            <a:ext cx="740106" cy="26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0" descr="Saint-Gobain logo and symbol, meaning, history, PNG"/>
          <p:cNvPicPr preferRelativeResize="0"/>
          <p:nvPr/>
        </p:nvPicPr>
        <p:blipFill rotWithShape="1">
          <a:blip r:embed="rId27">
            <a:alphaModFix/>
          </a:blip>
          <a:srcRect l="5204" t="15865" r="6398" b="24892"/>
          <a:stretch/>
        </p:blipFill>
        <p:spPr>
          <a:xfrm>
            <a:off x="2879525" y="5950623"/>
            <a:ext cx="718014" cy="30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0" descr="McDonald Development - Top Developer of Investment-Quality Real Estate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73809" y="5045627"/>
            <a:ext cx="1179423" cy="23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0" descr="General Mills | Partners in Food Solutions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354077" y="5469372"/>
            <a:ext cx="558965" cy="32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0" descr="AboutUs – Media-ap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0873062" y="6020745"/>
            <a:ext cx="696619" cy="2306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40"/>
          <p:cNvGrpSpPr/>
          <p:nvPr/>
        </p:nvGrpSpPr>
        <p:grpSpPr>
          <a:xfrm rot="5400000">
            <a:off x="6008646" y="-1703162"/>
            <a:ext cx="176934" cy="11092500"/>
            <a:chOff x="9344004" y="-1538181"/>
            <a:chExt cx="176934" cy="11092500"/>
          </a:xfrm>
        </p:grpSpPr>
        <p:cxnSp>
          <p:nvCxnSpPr>
            <p:cNvPr id="704" name="Google Shape;704;p40"/>
            <p:cNvCxnSpPr/>
            <p:nvPr/>
          </p:nvCxnSpPr>
          <p:spPr>
            <a:xfrm rot="5400000">
              <a:off x="3808550" y="4008069"/>
              <a:ext cx="110925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5" name="Google Shape;705;p40"/>
            <p:cNvSpPr/>
            <p:nvPr/>
          </p:nvSpPr>
          <p:spPr>
            <a:xfrm rot="5400000">
              <a:off x="9246800" y="3988926"/>
              <a:ext cx="371342" cy="176934"/>
            </a:xfrm>
            <a:custGeom>
              <a:avLst/>
              <a:gdLst/>
              <a:ahLst/>
              <a:cxnLst/>
              <a:rect l="l" t="t" r="r" b="b"/>
              <a:pathLst>
                <a:path w="371342" h="176934" extrusionOk="0">
                  <a:moveTo>
                    <a:pt x="0" y="176934"/>
                  </a:moveTo>
                  <a:lnTo>
                    <a:pt x="185671" y="0"/>
                  </a:lnTo>
                  <a:lnTo>
                    <a:pt x="371342" y="176934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40"/>
          <p:cNvGrpSpPr/>
          <p:nvPr/>
        </p:nvGrpSpPr>
        <p:grpSpPr>
          <a:xfrm>
            <a:off x="1012128" y="1806970"/>
            <a:ext cx="519255" cy="714923"/>
            <a:chOff x="5934036" y="3205162"/>
            <a:chExt cx="319270" cy="439579"/>
          </a:xfrm>
        </p:grpSpPr>
        <p:sp>
          <p:nvSpPr>
            <p:cNvPr id="707" name="Google Shape;707;p40"/>
            <p:cNvSpPr/>
            <p:nvPr/>
          </p:nvSpPr>
          <p:spPr>
            <a:xfrm>
              <a:off x="5981985" y="3227069"/>
              <a:ext cx="271321" cy="337520"/>
            </a:xfrm>
            <a:custGeom>
              <a:avLst/>
              <a:gdLst/>
              <a:ahLst/>
              <a:cxnLst/>
              <a:rect l="l" t="t" r="r" b="b"/>
              <a:pathLst>
                <a:path w="271321" h="337520" extrusionOk="0">
                  <a:moveTo>
                    <a:pt x="0" y="313277"/>
                  </a:moveTo>
                  <a:cubicBezTo>
                    <a:pt x="86487" y="363188"/>
                    <a:pt x="197168" y="333566"/>
                    <a:pt x="247078" y="247079"/>
                  </a:cubicBezTo>
                  <a:cubicBezTo>
                    <a:pt x="296990" y="160592"/>
                    <a:pt x="267367" y="49911"/>
                    <a:pt x="18088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5967603" y="3205162"/>
              <a:ext cx="209550" cy="362997"/>
            </a:xfrm>
            <a:custGeom>
              <a:avLst/>
              <a:gdLst/>
              <a:ahLst/>
              <a:cxnLst/>
              <a:rect l="l" t="t" r="r" b="b"/>
              <a:pathLst>
                <a:path w="209550" h="362997" extrusionOk="0">
                  <a:moveTo>
                    <a:pt x="209550" y="0"/>
                  </a:moveTo>
                  <a:lnTo>
                    <a:pt x="0" y="36299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5934036" y="3249988"/>
              <a:ext cx="275641" cy="267439"/>
            </a:xfrm>
            <a:custGeom>
              <a:avLst/>
              <a:gdLst/>
              <a:ahLst/>
              <a:cxnLst/>
              <a:rect l="l" t="t" r="r" b="b"/>
              <a:pathLst>
                <a:path w="275641" h="267439" extrusionOk="0">
                  <a:moveTo>
                    <a:pt x="172346" y="262545"/>
                  </a:moveTo>
                  <a:cubicBezTo>
                    <a:pt x="246070" y="242829"/>
                    <a:pt x="290266" y="169105"/>
                    <a:pt x="271216" y="97953"/>
                  </a:cubicBezTo>
                  <a:cubicBezTo>
                    <a:pt x="252165" y="26802"/>
                    <a:pt x="177013" y="-14823"/>
                    <a:pt x="103290" y="4894"/>
                  </a:cubicBezTo>
                  <a:cubicBezTo>
                    <a:pt x="29661" y="24706"/>
                    <a:pt x="-14630" y="98334"/>
                    <a:pt x="4420" y="169486"/>
                  </a:cubicBezTo>
                  <a:cubicBezTo>
                    <a:pt x="23470" y="240638"/>
                    <a:pt x="98623" y="282262"/>
                    <a:pt x="172346" y="2625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5985710" y="3262019"/>
              <a:ext cx="173525" cy="243188"/>
            </a:xfrm>
            <a:custGeom>
              <a:avLst/>
              <a:gdLst/>
              <a:ahLst/>
              <a:cxnLst/>
              <a:rect l="l" t="t" r="r" b="b"/>
              <a:pathLst>
                <a:path w="173525" h="243188" extrusionOk="0">
                  <a:moveTo>
                    <a:pt x="18945" y="239085"/>
                  </a:moveTo>
                  <a:cubicBezTo>
                    <a:pt x="48853" y="256325"/>
                    <a:pt x="103432" y="217654"/>
                    <a:pt x="140865" y="152788"/>
                  </a:cubicBezTo>
                  <a:cubicBezTo>
                    <a:pt x="178298" y="87923"/>
                    <a:pt x="184489" y="21343"/>
                    <a:pt x="154581" y="4103"/>
                  </a:cubicBezTo>
                  <a:cubicBezTo>
                    <a:pt x="124672" y="-13137"/>
                    <a:pt x="70094" y="25534"/>
                    <a:pt x="32661" y="90400"/>
                  </a:cubicBezTo>
                  <a:cubicBezTo>
                    <a:pt x="-4772" y="155265"/>
                    <a:pt x="-10964" y="221845"/>
                    <a:pt x="18945" y="23908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5946076" y="3357753"/>
              <a:ext cx="214503" cy="123825"/>
            </a:xfrm>
            <a:custGeom>
              <a:avLst/>
              <a:gdLst/>
              <a:ahLst/>
              <a:cxnLst/>
              <a:rect l="l" t="t" r="r" b="b"/>
              <a:pathLst>
                <a:path w="214503" h="123825" extrusionOk="0">
                  <a:moveTo>
                    <a:pt x="214503" y="123825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5993701" y="3275266"/>
              <a:ext cx="214503" cy="123825"/>
            </a:xfrm>
            <a:custGeom>
              <a:avLst/>
              <a:gdLst/>
              <a:ahLst/>
              <a:cxnLst/>
              <a:rect l="l" t="t" r="r" b="b"/>
              <a:pathLst>
                <a:path w="214503" h="123825" extrusionOk="0">
                  <a:moveTo>
                    <a:pt x="214503" y="123825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6079140" y="3568541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9525" h="38100" extrusionOk="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5993415" y="3606641"/>
              <a:ext cx="171449" cy="38100"/>
            </a:xfrm>
            <a:custGeom>
              <a:avLst/>
              <a:gdLst/>
              <a:ahLst/>
              <a:cxnLst/>
              <a:rect l="l" t="t" r="r" b="b"/>
              <a:pathLst>
                <a:path w="171449" h="38100" extrusionOk="0">
                  <a:moveTo>
                    <a:pt x="171450" y="38100"/>
                  </a:move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lnTo>
                    <a:pt x="133350" y="0"/>
                  </a:lnTo>
                  <a:cubicBezTo>
                    <a:pt x="154400" y="0"/>
                    <a:pt x="171450" y="17050"/>
                    <a:pt x="171450" y="38100"/>
                  </a:cubicBezTo>
                  <a:lnTo>
                    <a:pt x="171450" y="38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2486098" y="2866059"/>
            <a:ext cx="702116" cy="512292"/>
            <a:chOff x="2571750" y="857250"/>
            <a:chExt cx="7051452" cy="5145023"/>
          </a:xfrm>
        </p:grpSpPr>
        <p:grpSp>
          <p:nvGrpSpPr>
            <p:cNvPr id="716" name="Google Shape;716;p40"/>
            <p:cNvGrpSpPr/>
            <p:nvPr/>
          </p:nvGrpSpPr>
          <p:grpSpPr>
            <a:xfrm>
              <a:off x="2571750" y="3238500"/>
              <a:ext cx="7051452" cy="2763773"/>
              <a:chOff x="2571750" y="3238500"/>
              <a:chExt cx="7051452" cy="2763773"/>
            </a:xfrm>
          </p:grpSpPr>
          <p:grpSp>
            <p:nvGrpSpPr>
              <p:cNvPr id="717" name="Google Shape;717;p40"/>
              <p:cNvGrpSpPr/>
              <p:nvPr/>
            </p:nvGrpSpPr>
            <p:grpSpPr>
              <a:xfrm>
                <a:off x="7146702" y="3240024"/>
                <a:ext cx="2476500" cy="2762249"/>
                <a:chOff x="7146702" y="3240024"/>
                <a:chExt cx="2476500" cy="2762249"/>
              </a:xfrm>
            </p:grpSpPr>
            <p:sp>
              <p:nvSpPr>
                <p:cNvPr id="718" name="Google Shape;718;p40"/>
                <p:cNvSpPr/>
                <p:nvPr/>
              </p:nvSpPr>
              <p:spPr>
                <a:xfrm>
                  <a:off x="7146702" y="4954524"/>
                  <a:ext cx="2476500" cy="104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0" h="1047749" extrusionOk="0">
                      <a:moveTo>
                        <a:pt x="2381250" y="1047750"/>
                      </a:moveTo>
                      <a:lnTo>
                        <a:pt x="95250" y="1047750"/>
                      </a:lnTo>
                      <a:cubicBezTo>
                        <a:pt x="42577" y="1047750"/>
                        <a:pt x="0" y="1005078"/>
                        <a:pt x="0" y="952500"/>
                      </a:cubicBezTo>
                      <a:cubicBezTo>
                        <a:pt x="0" y="427291"/>
                        <a:pt x="427291" y="0"/>
                        <a:pt x="952500" y="0"/>
                      </a:cubicBezTo>
                      <a:lnTo>
                        <a:pt x="1524000" y="0"/>
                      </a:lnTo>
                      <a:cubicBezTo>
                        <a:pt x="2049209" y="0"/>
                        <a:pt x="2476500" y="427291"/>
                        <a:pt x="2476500" y="952500"/>
                      </a:cubicBezTo>
                      <a:cubicBezTo>
                        <a:pt x="2476500" y="1005078"/>
                        <a:pt x="2433924" y="1047750"/>
                        <a:pt x="2381250" y="1047750"/>
                      </a:cubicBezTo>
                      <a:close/>
                      <a:moveTo>
                        <a:pt x="196405" y="857250"/>
                      </a:moveTo>
                      <a:lnTo>
                        <a:pt x="2279999" y="857250"/>
                      </a:lnTo>
                      <a:cubicBezTo>
                        <a:pt x="2233041" y="481870"/>
                        <a:pt x="1911858" y="190500"/>
                        <a:pt x="1523905" y="190500"/>
                      </a:cubicBezTo>
                      <a:lnTo>
                        <a:pt x="952405" y="190500"/>
                      </a:lnTo>
                      <a:cubicBezTo>
                        <a:pt x="564547" y="190500"/>
                        <a:pt x="243364" y="481870"/>
                        <a:pt x="196310" y="8572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40"/>
                <p:cNvSpPr/>
                <p:nvPr/>
              </p:nvSpPr>
              <p:spPr>
                <a:xfrm>
                  <a:off x="7718202" y="3240024"/>
                  <a:ext cx="1333500" cy="152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00" h="1524000" extrusionOk="0">
                      <a:moveTo>
                        <a:pt x="666750" y="1524000"/>
                      </a:moveTo>
                      <a:cubicBezTo>
                        <a:pt x="267938" y="1524000"/>
                        <a:pt x="0" y="1217771"/>
                        <a:pt x="0" y="762000"/>
                      </a:cubicBezTo>
                      <a:cubicBezTo>
                        <a:pt x="0" y="306229"/>
                        <a:pt x="267938" y="0"/>
                        <a:pt x="666750" y="0"/>
                      </a:cubicBezTo>
                      <a:cubicBezTo>
                        <a:pt x="1065562" y="0"/>
                        <a:pt x="1333500" y="306229"/>
                        <a:pt x="1333500" y="762000"/>
                      </a:cubicBezTo>
                      <a:cubicBezTo>
                        <a:pt x="1333500" y="1217771"/>
                        <a:pt x="1065562" y="1524000"/>
                        <a:pt x="666750" y="1524000"/>
                      </a:cubicBezTo>
                      <a:close/>
                      <a:moveTo>
                        <a:pt x="666750" y="190500"/>
                      </a:moveTo>
                      <a:cubicBezTo>
                        <a:pt x="315277" y="190500"/>
                        <a:pt x="190500" y="498348"/>
                        <a:pt x="190500" y="762000"/>
                      </a:cubicBezTo>
                      <a:cubicBezTo>
                        <a:pt x="190500" y="1025652"/>
                        <a:pt x="315277" y="1333500"/>
                        <a:pt x="666750" y="1333500"/>
                      </a:cubicBezTo>
                      <a:cubicBezTo>
                        <a:pt x="1018223" y="1333500"/>
                        <a:pt x="1143000" y="1025652"/>
                        <a:pt x="1143000" y="762000"/>
                      </a:cubicBezTo>
                      <a:cubicBezTo>
                        <a:pt x="1143000" y="498348"/>
                        <a:pt x="1018223" y="190500"/>
                        <a:pt x="666750" y="1905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0" name="Google Shape;720;p40"/>
              <p:cNvGrpSpPr/>
              <p:nvPr/>
            </p:nvGrpSpPr>
            <p:grpSpPr>
              <a:xfrm>
                <a:off x="4857750" y="3240024"/>
                <a:ext cx="2476500" cy="2762249"/>
                <a:chOff x="4857750" y="3240024"/>
                <a:chExt cx="2476500" cy="2762249"/>
              </a:xfrm>
            </p:grpSpPr>
            <p:sp>
              <p:nvSpPr>
                <p:cNvPr id="721" name="Google Shape;721;p40"/>
                <p:cNvSpPr/>
                <p:nvPr/>
              </p:nvSpPr>
              <p:spPr>
                <a:xfrm>
                  <a:off x="4857750" y="4954524"/>
                  <a:ext cx="2476500" cy="104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0" h="1047749" extrusionOk="0">
                      <a:moveTo>
                        <a:pt x="2381250" y="1047750"/>
                      </a:moveTo>
                      <a:lnTo>
                        <a:pt x="95250" y="1047750"/>
                      </a:lnTo>
                      <a:cubicBezTo>
                        <a:pt x="42577" y="1047750"/>
                        <a:pt x="0" y="1005078"/>
                        <a:pt x="0" y="952500"/>
                      </a:cubicBezTo>
                      <a:cubicBezTo>
                        <a:pt x="0" y="427291"/>
                        <a:pt x="427291" y="0"/>
                        <a:pt x="952500" y="0"/>
                      </a:cubicBezTo>
                      <a:lnTo>
                        <a:pt x="1524000" y="0"/>
                      </a:lnTo>
                      <a:cubicBezTo>
                        <a:pt x="2049209" y="0"/>
                        <a:pt x="2476500" y="427291"/>
                        <a:pt x="2476500" y="952500"/>
                      </a:cubicBezTo>
                      <a:cubicBezTo>
                        <a:pt x="2476500" y="1005078"/>
                        <a:pt x="2433923" y="1047750"/>
                        <a:pt x="2381250" y="1047750"/>
                      </a:cubicBezTo>
                      <a:close/>
                      <a:moveTo>
                        <a:pt x="196405" y="857250"/>
                      </a:moveTo>
                      <a:lnTo>
                        <a:pt x="2279999" y="857250"/>
                      </a:lnTo>
                      <a:cubicBezTo>
                        <a:pt x="2233041" y="481870"/>
                        <a:pt x="1911858" y="190500"/>
                        <a:pt x="1524000" y="190500"/>
                      </a:cubicBezTo>
                      <a:lnTo>
                        <a:pt x="952500" y="190500"/>
                      </a:lnTo>
                      <a:cubicBezTo>
                        <a:pt x="564642" y="190500"/>
                        <a:pt x="243459" y="481870"/>
                        <a:pt x="196501" y="8572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40"/>
                <p:cNvSpPr/>
                <p:nvPr/>
              </p:nvSpPr>
              <p:spPr>
                <a:xfrm>
                  <a:off x="5429250" y="3240024"/>
                  <a:ext cx="1333500" cy="152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00" h="1524000" extrusionOk="0">
                      <a:moveTo>
                        <a:pt x="666750" y="1524000"/>
                      </a:moveTo>
                      <a:cubicBezTo>
                        <a:pt x="267938" y="1524000"/>
                        <a:pt x="0" y="1217771"/>
                        <a:pt x="0" y="762000"/>
                      </a:cubicBezTo>
                      <a:cubicBezTo>
                        <a:pt x="0" y="306229"/>
                        <a:pt x="267938" y="0"/>
                        <a:pt x="666750" y="0"/>
                      </a:cubicBezTo>
                      <a:cubicBezTo>
                        <a:pt x="1065562" y="0"/>
                        <a:pt x="1333500" y="306229"/>
                        <a:pt x="1333500" y="762000"/>
                      </a:cubicBezTo>
                      <a:cubicBezTo>
                        <a:pt x="1333500" y="1217771"/>
                        <a:pt x="1065562" y="1524000"/>
                        <a:pt x="666750" y="1524000"/>
                      </a:cubicBezTo>
                      <a:close/>
                      <a:moveTo>
                        <a:pt x="666750" y="190500"/>
                      </a:moveTo>
                      <a:cubicBezTo>
                        <a:pt x="315278" y="190500"/>
                        <a:pt x="190500" y="498348"/>
                        <a:pt x="190500" y="762000"/>
                      </a:cubicBezTo>
                      <a:cubicBezTo>
                        <a:pt x="190500" y="1025652"/>
                        <a:pt x="315278" y="1333500"/>
                        <a:pt x="666750" y="1333500"/>
                      </a:cubicBezTo>
                      <a:cubicBezTo>
                        <a:pt x="1018222" y="1333500"/>
                        <a:pt x="1143000" y="1025652"/>
                        <a:pt x="1143000" y="762000"/>
                      </a:cubicBezTo>
                      <a:cubicBezTo>
                        <a:pt x="1143000" y="498348"/>
                        <a:pt x="1018222" y="190500"/>
                        <a:pt x="666750" y="1905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3" name="Google Shape;723;p40"/>
              <p:cNvGrpSpPr/>
              <p:nvPr/>
            </p:nvGrpSpPr>
            <p:grpSpPr>
              <a:xfrm>
                <a:off x="2571750" y="3238500"/>
                <a:ext cx="2476500" cy="2762250"/>
                <a:chOff x="2571750" y="3238500"/>
                <a:chExt cx="2476500" cy="2762250"/>
              </a:xfrm>
            </p:grpSpPr>
            <p:sp>
              <p:nvSpPr>
                <p:cNvPr id="724" name="Google Shape;724;p40"/>
                <p:cNvSpPr/>
                <p:nvPr/>
              </p:nvSpPr>
              <p:spPr>
                <a:xfrm>
                  <a:off x="2571750" y="4953000"/>
                  <a:ext cx="2476500" cy="104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0" h="1047750" extrusionOk="0">
                      <a:moveTo>
                        <a:pt x="2381250" y="1047750"/>
                      </a:moveTo>
                      <a:lnTo>
                        <a:pt x="95250" y="1047750"/>
                      </a:lnTo>
                      <a:cubicBezTo>
                        <a:pt x="42577" y="1047750"/>
                        <a:pt x="0" y="1005078"/>
                        <a:pt x="0" y="952500"/>
                      </a:cubicBezTo>
                      <a:cubicBezTo>
                        <a:pt x="0" y="427291"/>
                        <a:pt x="427292" y="0"/>
                        <a:pt x="952500" y="0"/>
                      </a:cubicBezTo>
                      <a:lnTo>
                        <a:pt x="1524000" y="0"/>
                      </a:lnTo>
                      <a:cubicBezTo>
                        <a:pt x="2049209" y="0"/>
                        <a:pt x="2476500" y="427291"/>
                        <a:pt x="2476500" y="952500"/>
                      </a:cubicBezTo>
                      <a:cubicBezTo>
                        <a:pt x="2476500" y="1005078"/>
                        <a:pt x="2433923" y="1047750"/>
                        <a:pt x="2381250" y="1047750"/>
                      </a:cubicBezTo>
                      <a:close/>
                      <a:moveTo>
                        <a:pt x="196501" y="857250"/>
                      </a:moveTo>
                      <a:lnTo>
                        <a:pt x="2280095" y="857250"/>
                      </a:lnTo>
                      <a:cubicBezTo>
                        <a:pt x="2233136" y="481870"/>
                        <a:pt x="1911953" y="190500"/>
                        <a:pt x="1524095" y="190500"/>
                      </a:cubicBezTo>
                      <a:lnTo>
                        <a:pt x="952595" y="190500"/>
                      </a:lnTo>
                      <a:cubicBezTo>
                        <a:pt x="564737" y="190500"/>
                        <a:pt x="243554" y="481870"/>
                        <a:pt x="196596" y="8572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40"/>
                <p:cNvSpPr/>
                <p:nvPr/>
              </p:nvSpPr>
              <p:spPr>
                <a:xfrm>
                  <a:off x="3143250" y="3238500"/>
                  <a:ext cx="1333500" cy="152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00" h="1524000" extrusionOk="0">
                      <a:moveTo>
                        <a:pt x="666750" y="1524000"/>
                      </a:moveTo>
                      <a:cubicBezTo>
                        <a:pt x="267938" y="1524000"/>
                        <a:pt x="0" y="1217771"/>
                        <a:pt x="0" y="762000"/>
                      </a:cubicBezTo>
                      <a:cubicBezTo>
                        <a:pt x="0" y="306229"/>
                        <a:pt x="267938" y="0"/>
                        <a:pt x="666750" y="0"/>
                      </a:cubicBezTo>
                      <a:cubicBezTo>
                        <a:pt x="1065562" y="0"/>
                        <a:pt x="1333500" y="306229"/>
                        <a:pt x="1333500" y="762000"/>
                      </a:cubicBezTo>
                      <a:cubicBezTo>
                        <a:pt x="1333500" y="1217771"/>
                        <a:pt x="1065562" y="1524000"/>
                        <a:pt x="666750" y="1524000"/>
                      </a:cubicBezTo>
                      <a:close/>
                      <a:moveTo>
                        <a:pt x="666750" y="190500"/>
                      </a:moveTo>
                      <a:cubicBezTo>
                        <a:pt x="315278" y="190500"/>
                        <a:pt x="190500" y="498348"/>
                        <a:pt x="190500" y="762000"/>
                      </a:cubicBezTo>
                      <a:cubicBezTo>
                        <a:pt x="190500" y="1025652"/>
                        <a:pt x="315278" y="1333500"/>
                        <a:pt x="666750" y="1333500"/>
                      </a:cubicBezTo>
                      <a:cubicBezTo>
                        <a:pt x="1018222" y="1333500"/>
                        <a:pt x="1143000" y="1025652"/>
                        <a:pt x="1143000" y="762000"/>
                      </a:cubicBezTo>
                      <a:cubicBezTo>
                        <a:pt x="1143000" y="498348"/>
                        <a:pt x="1018222" y="190500"/>
                        <a:pt x="666750" y="1905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26" name="Google Shape;726;p40"/>
            <p:cNvSpPr/>
            <p:nvPr/>
          </p:nvSpPr>
          <p:spPr>
            <a:xfrm>
              <a:off x="6030967" y="2571845"/>
              <a:ext cx="2431784" cy="860393"/>
            </a:xfrm>
            <a:custGeom>
              <a:avLst/>
              <a:gdLst/>
              <a:ahLst/>
              <a:cxnLst/>
              <a:rect l="l" t="t" r="r" b="b"/>
              <a:pathLst>
                <a:path w="2431784" h="860393" extrusionOk="0">
                  <a:moveTo>
                    <a:pt x="2336364" y="860393"/>
                  </a:moveTo>
                  <a:cubicBezTo>
                    <a:pt x="2292740" y="860393"/>
                    <a:pt x="2253401" y="830199"/>
                    <a:pt x="2243400" y="785813"/>
                  </a:cubicBezTo>
                  <a:cubicBezTo>
                    <a:pt x="2166533" y="440817"/>
                    <a:pt x="1853827" y="190405"/>
                    <a:pt x="1499688" y="190405"/>
                  </a:cubicBezTo>
                  <a:lnTo>
                    <a:pt x="928188" y="190405"/>
                  </a:lnTo>
                  <a:cubicBezTo>
                    <a:pt x="575572" y="190405"/>
                    <a:pt x="271154" y="429292"/>
                    <a:pt x="187810" y="771430"/>
                  </a:cubicBezTo>
                  <a:cubicBezTo>
                    <a:pt x="175332" y="822579"/>
                    <a:pt x="123516" y="853726"/>
                    <a:pt x="72748" y="841439"/>
                  </a:cubicBezTo>
                  <a:cubicBezTo>
                    <a:pt x="21598" y="828961"/>
                    <a:pt x="-9739" y="777431"/>
                    <a:pt x="2739" y="726376"/>
                  </a:cubicBezTo>
                  <a:cubicBezTo>
                    <a:pt x="107038" y="298704"/>
                    <a:pt x="487561" y="0"/>
                    <a:pt x="928283" y="0"/>
                  </a:cubicBezTo>
                  <a:lnTo>
                    <a:pt x="1499783" y="0"/>
                  </a:lnTo>
                  <a:cubicBezTo>
                    <a:pt x="1942315" y="0"/>
                    <a:pt x="2333411" y="313087"/>
                    <a:pt x="2429518" y="744474"/>
                  </a:cubicBezTo>
                  <a:cubicBezTo>
                    <a:pt x="2440853" y="795814"/>
                    <a:pt x="2408563" y="846677"/>
                    <a:pt x="2357224" y="858107"/>
                  </a:cubicBezTo>
                  <a:cubicBezTo>
                    <a:pt x="2350270" y="859631"/>
                    <a:pt x="2343317" y="860393"/>
                    <a:pt x="2336364" y="8603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6578250" y="857250"/>
              <a:ext cx="1333500" cy="1524000"/>
            </a:xfrm>
            <a:custGeom>
              <a:avLst/>
              <a:gdLst/>
              <a:ahLst/>
              <a:cxnLst/>
              <a:rect l="l" t="t" r="r" b="b"/>
              <a:pathLst>
                <a:path w="1333500" h="1524000" extrusionOk="0">
                  <a:moveTo>
                    <a:pt x="666750" y="1524000"/>
                  </a:moveTo>
                  <a:cubicBezTo>
                    <a:pt x="267938" y="1524000"/>
                    <a:pt x="0" y="1217771"/>
                    <a:pt x="0" y="762000"/>
                  </a:cubicBezTo>
                  <a:cubicBezTo>
                    <a:pt x="0" y="306229"/>
                    <a:pt x="267938" y="0"/>
                    <a:pt x="666750" y="0"/>
                  </a:cubicBezTo>
                  <a:cubicBezTo>
                    <a:pt x="1065562" y="0"/>
                    <a:pt x="1333500" y="306229"/>
                    <a:pt x="1333500" y="762000"/>
                  </a:cubicBezTo>
                  <a:cubicBezTo>
                    <a:pt x="1333500" y="1217771"/>
                    <a:pt x="1065562" y="1524000"/>
                    <a:pt x="666750" y="1524000"/>
                  </a:cubicBezTo>
                  <a:close/>
                  <a:moveTo>
                    <a:pt x="666750" y="190500"/>
                  </a:moveTo>
                  <a:cubicBezTo>
                    <a:pt x="315278" y="190500"/>
                    <a:pt x="190500" y="498348"/>
                    <a:pt x="190500" y="762000"/>
                  </a:cubicBezTo>
                  <a:cubicBezTo>
                    <a:pt x="190500" y="1025652"/>
                    <a:pt x="315278" y="1333500"/>
                    <a:pt x="666750" y="1333500"/>
                  </a:cubicBezTo>
                  <a:cubicBezTo>
                    <a:pt x="1018223" y="1333500"/>
                    <a:pt x="1143000" y="1025652"/>
                    <a:pt x="1143000" y="762000"/>
                  </a:cubicBezTo>
                  <a:cubicBezTo>
                    <a:pt x="1143000" y="498348"/>
                    <a:pt x="1018223" y="190500"/>
                    <a:pt x="666750" y="190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8" name="Google Shape;728;p40"/>
            <p:cNvGrpSpPr/>
            <p:nvPr/>
          </p:nvGrpSpPr>
          <p:grpSpPr>
            <a:xfrm>
              <a:off x="3743066" y="857250"/>
              <a:ext cx="2419363" cy="2554700"/>
              <a:chOff x="3743066" y="857250"/>
              <a:chExt cx="2419363" cy="2554700"/>
            </a:xfrm>
          </p:grpSpPr>
          <p:sp>
            <p:nvSpPr>
              <p:cNvPr id="729" name="Google Shape;729;p40"/>
              <p:cNvSpPr/>
              <p:nvPr/>
            </p:nvSpPr>
            <p:spPr>
              <a:xfrm>
                <a:off x="3743066" y="2571750"/>
                <a:ext cx="2419363" cy="840200"/>
              </a:xfrm>
              <a:custGeom>
                <a:avLst/>
                <a:gdLst/>
                <a:ahLst/>
                <a:cxnLst/>
                <a:rect l="l" t="t" r="r" b="b"/>
                <a:pathLst>
                  <a:path w="2419363" h="840200" extrusionOk="0">
                    <a:moveTo>
                      <a:pt x="95318" y="840200"/>
                    </a:moveTo>
                    <a:cubicBezTo>
                      <a:pt x="87698" y="840200"/>
                      <a:pt x="79982" y="839343"/>
                      <a:pt x="72267" y="837343"/>
                    </a:cubicBezTo>
                    <a:cubicBezTo>
                      <a:pt x="21213" y="824674"/>
                      <a:pt x="-9838" y="772954"/>
                      <a:pt x="2830" y="721995"/>
                    </a:cubicBezTo>
                    <a:cubicBezTo>
                      <a:pt x="108557" y="296894"/>
                      <a:pt x="488795" y="0"/>
                      <a:pt x="927231" y="0"/>
                    </a:cubicBezTo>
                    <a:lnTo>
                      <a:pt x="1498731" y="0"/>
                    </a:lnTo>
                    <a:cubicBezTo>
                      <a:pt x="1923737" y="0"/>
                      <a:pt x="2300831" y="285369"/>
                      <a:pt x="2415798" y="693992"/>
                    </a:cubicBezTo>
                    <a:cubicBezTo>
                      <a:pt x="2429990" y="744664"/>
                      <a:pt x="2400558" y="797243"/>
                      <a:pt x="2349885" y="811435"/>
                    </a:cubicBezTo>
                    <a:cubicBezTo>
                      <a:pt x="2299879" y="826008"/>
                      <a:pt x="2246730" y="796195"/>
                      <a:pt x="2232442" y="745617"/>
                    </a:cubicBezTo>
                    <a:cubicBezTo>
                      <a:pt x="2140526" y="418719"/>
                      <a:pt x="1838774" y="190500"/>
                      <a:pt x="1498826" y="190500"/>
                    </a:cubicBezTo>
                    <a:lnTo>
                      <a:pt x="927326" y="190500"/>
                    </a:lnTo>
                    <a:cubicBezTo>
                      <a:pt x="576425" y="190500"/>
                      <a:pt x="272387" y="427958"/>
                      <a:pt x="187805" y="767905"/>
                    </a:cubicBezTo>
                    <a:cubicBezTo>
                      <a:pt x="177042" y="811244"/>
                      <a:pt x="138180" y="840200"/>
                      <a:pt x="95413" y="840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4289202" y="857250"/>
                <a:ext cx="1333500" cy="1524000"/>
              </a:xfrm>
              <a:custGeom>
                <a:avLst/>
                <a:gdLst/>
                <a:ahLst/>
                <a:cxnLst/>
                <a:rect l="l" t="t" r="r" b="b"/>
                <a:pathLst>
                  <a:path w="1333500" h="1524000" extrusionOk="0">
                    <a:moveTo>
                      <a:pt x="666750" y="1524000"/>
                    </a:moveTo>
                    <a:cubicBezTo>
                      <a:pt x="267938" y="1524000"/>
                      <a:pt x="0" y="1217771"/>
                      <a:pt x="0" y="762000"/>
                    </a:cubicBezTo>
                    <a:cubicBezTo>
                      <a:pt x="0" y="306229"/>
                      <a:pt x="268034" y="0"/>
                      <a:pt x="666750" y="0"/>
                    </a:cubicBezTo>
                    <a:cubicBezTo>
                      <a:pt x="1065467" y="0"/>
                      <a:pt x="1333500" y="306229"/>
                      <a:pt x="1333500" y="762000"/>
                    </a:cubicBezTo>
                    <a:cubicBezTo>
                      <a:pt x="1333500" y="1217771"/>
                      <a:pt x="1065562" y="1524000"/>
                      <a:pt x="666750" y="1524000"/>
                    </a:cubicBezTo>
                    <a:close/>
                    <a:moveTo>
                      <a:pt x="666750" y="190500"/>
                    </a:moveTo>
                    <a:cubicBezTo>
                      <a:pt x="315278" y="190500"/>
                      <a:pt x="190500" y="498348"/>
                      <a:pt x="190500" y="762000"/>
                    </a:cubicBezTo>
                    <a:cubicBezTo>
                      <a:pt x="190500" y="1025652"/>
                      <a:pt x="315278" y="1333500"/>
                      <a:pt x="666750" y="1333500"/>
                    </a:cubicBezTo>
                    <a:cubicBezTo>
                      <a:pt x="1018222" y="1333500"/>
                      <a:pt x="1143000" y="1025652"/>
                      <a:pt x="1143000" y="762000"/>
                    </a:cubicBezTo>
                    <a:cubicBezTo>
                      <a:pt x="1143000" y="498348"/>
                      <a:pt x="1018222" y="190500"/>
                      <a:pt x="666750" y="1905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1" name="Google Shape;731;p40"/>
          <p:cNvGrpSpPr/>
          <p:nvPr/>
        </p:nvGrpSpPr>
        <p:grpSpPr>
          <a:xfrm>
            <a:off x="4181105" y="1920986"/>
            <a:ext cx="495578" cy="495578"/>
            <a:chOff x="4162425" y="1495425"/>
            <a:chExt cx="3866292" cy="3866292"/>
          </a:xfrm>
        </p:grpSpPr>
        <p:grpSp>
          <p:nvGrpSpPr>
            <p:cNvPr id="732" name="Google Shape;732;p40"/>
            <p:cNvGrpSpPr/>
            <p:nvPr/>
          </p:nvGrpSpPr>
          <p:grpSpPr>
            <a:xfrm>
              <a:off x="4162425" y="1495425"/>
              <a:ext cx="3866292" cy="3866292"/>
              <a:chOff x="4162425" y="1495425"/>
              <a:chExt cx="3866292" cy="3866292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4162425" y="1495425"/>
                <a:ext cx="3866292" cy="3866292"/>
              </a:xfrm>
              <a:custGeom>
                <a:avLst/>
                <a:gdLst/>
                <a:ahLst/>
                <a:cxnLst/>
                <a:rect l="l" t="t" r="r" b="b"/>
                <a:pathLst>
                  <a:path w="3866292" h="3866292" extrusionOk="0">
                    <a:moveTo>
                      <a:pt x="1933194" y="3866293"/>
                    </a:moveTo>
                    <a:cubicBezTo>
                      <a:pt x="867251" y="3866293"/>
                      <a:pt x="0" y="2999137"/>
                      <a:pt x="0" y="1933194"/>
                    </a:cubicBezTo>
                    <a:cubicBezTo>
                      <a:pt x="0" y="867251"/>
                      <a:pt x="867251" y="0"/>
                      <a:pt x="1933194" y="0"/>
                    </a:cubicBezTo>
                    <a:cubicBezTo>
                      <a:pt x="2090642" y="0"/>
                      <a:pt x="2247233" y="18955"/>
                      <a:pt x="2398871" y="56483"/>
                    </a:cubicBezTo>
                    <a:cubicBezTo>
                      <a:pt x="2430971" y="64389"/>
                      <a:pt x="2450497" y="96869"/>
                      <a:pt x="2442591" y="128873"/>
                    </a:cubicBezTo>
                    <a:cubicBezTo>
                      <a:pt x="2434685" y="160877"/>
                      <a:pt x="2402015" y="180023"/>
                      <a:pt x="2370201" y="172593"/>
                    </a:cubicBezTo>
                    <a:cubicBezTo>
                      <a:pt x="2227993" y="137446"/>
                      <a:pt x="2081022" y="119634"/>
                      <a:pt x="1933289" y="119634"/>
                    </a:cubicBezTo>
                    <a:cubicBezTo>
                      <a:pt x="933164" y="119634"/>
                      <a:pt x="119634" y="933164"/>
                      <a:pt x="119634" y="1933194"/>
                    </a:cubicBezTo>
                    <a:cubicBezTo>
                      <a:pt x="119634" y="2933224"/>
                      <a:pt x="933164" y="3746754"/>
                      <a:pt x="1933194" y="3746754"/>
                    </a:cubicBezTo>
                    <a:cubicBezTo>
                      <a:pt x="2933224" y="3746754"/>
                      <a:pt x="3746659" y="2933224"/>
                      <a:pt x="3746659" y="1933194"/>
                    </a:cubicBezTo>
                    <a:cubicBezTo>
                      <a:pt x="3746659" y="1557147"/>
                      <a:pt x="3632645" y="1196435"/>
                      <a:pt x="3416903" y="890111"/>
                    </a:cubicBezTo>
                    <a:cubicBezTo>
                      <a:pt x="3397853" y="863060"/>
                      <a:pt x="3404330" y="825722"/>
                      <a:pt x="3431286" y="806768"/>
                    </a:cubicBezTo>
                    <a:cubicBezTo>
                      <a:pt x="3458432" y="787813"/>
                      <a:pt x="3495675" y="794195"/>
                      <a:pt x="3514630" y="821150"/>
                    </a:cubicBezTo>
                    <a:cubicBezTo>
                      <a:pt x="3744659" y="1147763"/>
                      <a:pt x="3866293" y="1532287"/>
                      <a:pt x="3866293" y="1933099"/>
                    </a:cubicBezTo>
                    <a:cubicBezTo>
                      <a:pt x="3866293" y="2999041"/>
                      <a:pt x="2999137" y="3866293"/>
                      <a:pt x="1933194" y="38662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7055512" y="3439569"/>
                <a:ext cx="557482" cy="1225584"/>
              </a:xfrm>
              <a:custGeom>
                <a:avLst/>
                <a:gdLst/>
                <a:ahLst/>
                <a:cxnLst/>
                <a:rect l="l" t="t" r="r" b="b"/>
                <a:pathLst>
                  <a:path w="557482" h="1225584" extrusionOk="0">
                    <a:moveTo>
                      <a:pt x="497622" y="1225585"/>
                    </a:moveTo>
                    <a:cubicBezTo>
                      <a:pt x="476857" y="1225585"/>
                      <a:pt x="456664" y="1214726"/>
                      <a:pt x="445615" y="1195295"/>
                    </a:cubicBezTo>
                    <a:cubicBezTo>
                      <a:pt x="248162" y="848109"/>
                      <a:pt x="99953" y="475396"/>
                      <a:pt x="4989" y="87538"/>
                    </a:cubicBezTo>
                    <a:lnTo>
                      <a:pt x="1751" y="74203"/>
                    </a:lnTo>
                    <a:cubicBezTo>
                      <a:pt x="-6155" y="42103"/>
                      <a:pt x="13466" y="9719"/>
                      <a:pt x="45470" y="1813"/>
                    </a:cubicBezTo>
                    <a:cubicBezTo>
                      <a:pt x="77474" y="-6284"/>
                      <a:pt x="109955" y="13528"/>
                      <a:pt x="117860" y="45532"/>
                    </a:cubicBezTo>
                    <a:lnTo>
                      <a:pt x="121194" y="59058"/>
                    </a:lnTo>
                    <a:cubicBezTo>
                      <a:pt x="213587" y="436248"/>
                      <a:pt x="357700" y="798579"/>
                      <a:pt x="549629" y="1136240"/>
                    </a:cubicBezTo>
                    <a:cubicBezTo>
                      <a:pt x="566012" y="1164911"/>
                      <a:pt x="555915" y="1201487"/>
                      <a:pt x="527245" y="1217774"/>
                    </a:cubicBezTo>
                    <a:cubicBezTo>
                      <a:pt x="517910" y="1223108"/>
                      <a:pt x="507719" y="1225585"/>
                      <a:pt x="497717" y="12255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6133980" y="2452713"/>
                <a:ext cx="672328" cy="891228"/>
              </a:xfrm>
              <a:custGeom>
                <a:avLst/>
                <a:gdLst/>
                <a:ahLst/>
                <a:cxnLst/>
                <a:rect l="l" t="t" r="r" b="b"/>
                <a:pathLst>
                  <a:path w="672328" h="891228" extrusionOk="0">
                    <a:moveTo>
                      <a:pt x="612577" y="891133"/>
                    </a:moveTo>
                    <a:cubicBezTo>
                      <a:pt x="609434" y="891133"/>
                      <a:pt x="606196" y="890943"/>
                      <a:pt x="602957" y="890371"/>
                    </a:cubicBezTo>
                    <a:cubicBezTo>
                      <a:pt x="443128" y="864368"/>
                      <a:pt x="295395" y="783977"/>
                      <a:pt x="186905" y="663962"/>
                    </a:cubicBezTo>
                    <a:lnTo>
                      <a:pt x="90798" y="557663"/>
                    </a:lnTo>
                    <a:cubicBezTo>
                      <a:pt x="42316" y="504133"/>
                      <a:pt x="12312" y="434981"/>
                      <a:pt x="6311" y="362972"/>
                    </a:cubicBezTo>
                    <a:lnTo>
                      <a:pt x="1168" y="301250"/>
                    </a:lnTo>
                    <a:cubicBezTo>
                      <a:pt x="-8167" y="189808"/>
                      <a:pt x="38887" y="81985"/>
                      <a:pt x="127088" y="12738"/>
                    </a:cubicBezTo>
                    <a:cubicBezTo>
                      <a:pt x="152996" y="-7646"/>
                      <a:pt x="190715" y="-3074"/>
                      <a:pt x="211099" y="22930"/>
                    </a:cubicBezTo>
                    <a:cubicBezTo>
                      <a:pt x="231482" y="48933"/>
                      <a:pt x="226910" y="86461"/>
                      <a:pt x="200907" y="106940"/>
                    </a:cubicBezTo>
                    <a:cubicBezTo>
                      <a:pt x="144519" y="151136"/>
                      <a:pt x="114420" y="220097"/>
                      <a:pt x="120325" y="291344"/>
                    </a:cubicBezTo>
                    <a:lnTo>
                      <a:pt x="125469" y="353066"/>
                    </a:lnTo>
                    <a:cubicBezTo>
                      <a:pt x="129279" y="399072"/>
                      <a:pt x="148519" y="443173"/>
                      <a:pt x="179476" y="477463"/>
                    </a:cubicBezTo>
                    <a:lnTo>
                      <a:pt x="275583" y="583762"/>
                    </a:lnTo>
                    <a:cubicBezTo>
                      <a:pt x="365975" y="683774"/>
                      <a:pt x="489038" y="750735"/>
                      <a:pt x="622102" y="772357"/>
                    </a:cubicBezTo>
                    <a:cubicBezTo>
                      <a:pt x="654678" y="777691"/>
                      <a:pt x="676871" y="808361"/>
                      <a:pt x="671537" y="841032"/>
                    </a:cubicBezTo>
                    <a:cubicBezTo>
                      <a:pt x="666775" y="870369"/>
                      <a:pt x="641343" y="891229"/>
                      <a:pt x="612577" y="8912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40"/>
              <p:cNvSpPr/>
              <p:nvPr/>
            </p:nvSpPr>
            <p:spPr>
              <a:xfrm>
                <a:off x="7531695" y="2356412"/>
                <a:ext cx="199755" cy="216099"/>
              </a:xfrm>
              <a:custGeom>
                <a:avLst/>
                <a:gdLst/>
                <a:ahLst/>
                <a:cxnLst/>
                <a:rect l="l" t="t" r="r" b="b"/>
                <a:pathLst>
                  <a:path w="199755" h="216099" extrusionOk="0">
                    <a:moveTo>
                      <a:pt x="59730" y="216099"/>
                    </a:moveTo>
                    <a:cubicBezTo>
                      <a:pt x="46300" y="216099"/>
                      <a:pt x="32774" y="211623"/>
                      <a:pt x="21630" y="202288"/>
                    </a:cubicBezTo>
                    <a:cubicBezTo>
                      <a:pt x="-3802" y="181238"/>
                      <a:pt x="-7326" y="143424"/>
                      <a:pt x="13819" y="118087"/>
                    </a:cubicBezTo>
                    <a:lnTo>
                      <a:pt x="93925" y="21599"/>
                    </a:lnTo>
                    <a:cubicBezTo>
                      <a:pt x="115070" y="-3738"/>
                      <a:pt x="152789" y="-7357"/>
                      <a:pt x="178125" y="13788"/>
                    </a:cubicBezTo>
                    <a:cubicBezTo>
                      <a:pt x="203557" y="34839"/>
                      <a:pt x="207082" y="72653"/>
                      <a:pt x="185936" y="97989"/>
                    </a:cubicBezTo>
                    <a:lnTo>
                      <a:pt x="105831" y="194478"/>
                    </a:lnTo>
                    <a:cubicBezTo>
                      <a:pt x="94020" y="208765"/>
                      <a:pt x="76970" y="216099"/>
                      <a:pt x="59730" y="2160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0"/>
              <p:cNvSpPr/>
              <p:nvPr/>
            </p:nvSpPr>
            <p:spPr>
              <a:xfrm>
                <a:off x="4240683" y="2831936"/>
                <a:ext cx="393931" cy="336650"/>
              </a:xfrm>
              <a:custGeom>
                <a:avLst/>
                <a:gdLst/>
                <a:ahLst/>
                <a:cxnLst/>
                <a:rect l="l" t="t" r="r" b="b"/>
                <a:pathLst>
                  <a:path w="393931" h="336650" extrusionOk="0">
                    <a:moveTo>
                      <a:pt x="334078" y="336650"/>
                    </a:moveTo>
                    <a:cubicBezTo>
                      <a:pt x="321124" y="336650"/>
                      <a:pt x="308075" y="332459"/>
                      <a:pt x="297026" y="323696"/>
                    </a:cubicBezTo>
                    <a:lnTo>
                      <a:pt x="22706" y="106717"/>
                    </a:lnTo>
                    <a:cubicBezTo>
                      <a:pt x="-3202" y="86238"/>
                      <a:pt x="-7583" y="48614"/>
                      <a:pt x="12895" y="22706"/>
                    </a:cubicBezTo>
                    <a:cubicBezTo>
                      <a:pt x="33374" y="-3202"/>
                      <a:pt x="70998" y="-7583"/>
                      <a:pt x="96906" y="12895"/>
                    </a:cubicBezTo>
                    <a:lnTo>
                      <a:pt x="371226" y="229875"/>
                    </a:lnTo>
                    <a:cubicBezTo>
                      <a:pt x="397134" y="250354"/>
                      <a:pt x="401515" y="287977"/>
                      <a:pt x="381037" y="313885"/>
                    </a:cubicBezTo>
                    <a:cubicBezTo>
                      <a:pt x="369226" y="328839"/>
                      <a:pt x="351795" y="336650"/>
                      <a:pt x="334078" y="3366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5310983" y="1640958"/>
                <a:ext cx="576479" cy="1046901"/>
              </a:xfrm>
              <a:custGeom>
                <a:avLst/>
                <a:gdLst/>
                <a:ahLst/>
                <a:cxnLst/>
                <a:rect l="l" t="t" r="r" b="b"/>
                <a:pathLst>
                  <a:path w="576479" h="1046901" extrusionOk="0">
                    <a:moveTo>
                      <a:pt x="110742" y="1046901"/>
                    </a:moveTo>
                    <a:cubicBezTo>
                      <a:pt x="88644" y="1046901"/>
                      <a:pt x="67404" y="1034614"/>
                      <a:pt x="57021" y="1013468"/>
                    </a:cubicBezTo>
                    <a:cubicBezTo>
                      <a:pt x="42448" y="983846"/>
                      <a:pt x="54640" y="948032"/>
                      <a:pt x="84358" y="933458"/>
                    </a:cubicBezTo>
                    <a:lnTo>
                      <a:pt x="261713" y="846400"/>
                    </a:lnTo>
                    <a:cubicBezTo>
                      <a:pt x="277334" y="838780"/>
                      <a:pt x="290098" y="825921"/>
                      <a:pt x="297718" y="810205"/>
                    </a:cubicBezTo>
                    <a:lnTo>
                      <a:pt x="448880" y="500547"/>
                    </a:lnTo>
                    <a:cubicBezTo>
                      <a:pt x="459071" y="479592"/>
                      <a:pt x="459548" y="455494"/>
                      <a:pt x="450118" y="434158"/>
                    </a:cubicBezTo>
                    <a:cubicBezTo>
                      <a:pt x="440783" y="412917"/>
                      <a:pt x="422591" y="396915"/>
                      <a:pt x="400302" y="390343"/>
                    </a:cubicBezTo>
                    <a:lnTo>
                      <a:pt x="231710" y="340718"/>
                    </a:lnTo>
                    <a:cubicBezTo>
                      <a:pt x="187418" y="327668"/>
                      <a:pt x="148747" y="299379"/>
                      <a:pt x="123029" y="261089"/>
                    </a:cubicBezTo>
                    <a:lnTo>
                      <a:pt x="10158" y="93163"/>
                    </a:lnTo>
                    <a:cubicBezTo>
                      <a:pt x="-8225" y="65731"/>
                      <a:pt x="-986" y="28583"/>
                      <a:pt x="26446" y="10200"/>
                    </a:cubicBezTo>
                    <a:cubicBezTo>
                      <a:pt x="53878" y="-8278"/>
                      <a:pt x="91025" y="-944"/>
                      <a:pt x="109409" y="26488"/>
                    </a:cubicBezTo>
                    <a:lnTo>
                      <a:pt x="222280" y="194414"/>
                    </a:lnTo>
                    <a:cubicBezTo>
                      <a:pt x="232472" y="209654"/>
                      <a:pt x="247807" y="220893"/>
                      <a:pt x="265428" y="226037"/>
                    </a:cubicBezTo>
                    <a:lnTo>
                      <a:pt x="434021" y="275662"/>
                    </a:lnTo>
                    <a:cubicBezTo>
                      <a:pt x="490218" y="292235"/>
                      <a:pt x="535938" y="332336"/>
                      <a:pt x="559560" y="385961"/>
                    </a:cubicBezTo>
                    <a:cubicBezTo>
                      <a:pt x="583182" y="439492"/>
                      <a:pt x="582039" y="500452"/>
                      <a:pt x="556322" y="553030"/>
                    </a:cubicBezTo>
                    <a:lnTo>
                      <a:pt x="405160" y="862688"/>
                    </a:lnTo>
                    <a:cubicBezTo>
                      <a:pt x="385920" y="902216"/>
                      <a:pt x="353630" y="934506"/>
                      <a:pt x="314291" y="953747"/>
                    </a:cubicBezTo>
                    <a:lnTo>
                      <a:pt x="136936" y="1040805"/>
                    </a:lnTo>
                    <a:cubicBezTo>
                      <a:pt x="128459" y="1044996"/>
                      <a:pt x="119505" y="1046901"/>
                      <a:pt x="110647" y="10469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5155825" y="3647217"/>
                <a:ext cx="953548" cy="1200911"/>
              </a:xfrm>
              <a:custGeom>
                <a:avLst/>
                <a:gdLst/>
                <a:ahLst/>
                <a:cxnLst/>
                <a:rect l="l" t="t" r="r" b="b"/>
                <a:pathLst>
                  <a:path w="953548" h="1200911" extrusionOk="0">
                    <a:moveTo>
                      <a:pt x="280949" y="1200912"/>
                    </a:moveTo>
                    <a:cubicBezTo>
                      <a:pt x="213988" y="1200912"/>
                      <a:pt x="149504" y="1174337"/>
                      <a:pt x="101879" y="1126712"/>
                    </a:cubicBezTo>
                    <a:lnTo>
                      <a:pt x="73971" y="1098804"/>
                    </a:lnTo>
                    <a:cubicBezTo>
                      <a:pt x="28918" y="1053846"/>
                      <a:pt x="2724" y="994029"/>
                      <a:pt x="57" y="930497"/>
                    </a:cubicBezTo>
                    <a:cubicBezTo>
                      <a:pt x="-1372" y="897541"/>
                      <a:pt x="24345" y="869632"/>
                      <a:pt x="57302" y="868204"/>
                    </a:cubicBezTo>
                    <a:cubicBezTo>
                      <a:pt x="87591" y="867156"/>
                      <a:pt x="118167" y="892397"/>
                      <a:pt x="119595" y="925449"/>
                    </a:cubicBezTo>
                    <a:cubicBezTo>
                      <a:pt x="121024" y="958977"/>
                      <a:pt x="134931" y="990505"/>
                      <a:pt x="158648" y="1014222"/>
                    </a:cubicBezTo>
                    <a:lnTo>
                      <a:pt x="186556" y="1042130"/>
                    </a:lnTo>
                    <a:cubicBezTo>
                      <a:pt x="213988" y="1069562"/>
                      <a:pt x="250469" y="1083564"/>
                      <a:pt x="289140" y="1080992"/>
                    </a:cubicBezTo>
                    <a:cubicBezTo>
                      <a:pt x="327336" y="1078611"/>
                      <a:pt x="362769" y="1060037"/>
                      <a:pt x="386296" y="1029843"/>
                    </a:cubicBezTo>
                    <a:lnTo>
                      <a:pt x="460019" y="935450"/>
                    </a:lnTo>
                    <a:cubicBezTo>
                      <a:pt x="465258" y="928783"/>
                      <a:pt x="469735" y="921830"/>
                      <a:pt x="473544" y="914400"/>
                    </a:cubicBezTo>
                    <a:lnTo>
                      <a:pt x="824922" y="233553"/>
                    </a:lnTo>
                    <a:cubicBezTo>
                      <a:pt x="837685" y="208788"/>
                      <a:pt x="836733" y="180880"/>
                      <a:pt x="822255" y="157067"/>
                    </a:cubicBezTo>
                    <a:cubicBezTo>
                      <a:pt x="807777" y="133255"/>
                      <a:pt x="783393" y="119634"/>
                      <a:pt x="755580" y="119634"/>
                    </a:cubicBezTo>
                    <a:cubicBezTo>
                      <a:pt x="722528" y="119634"/>
                      <a:pt x="695763" y="92869"/>
                      <a:pt x="695763" y="59817"/>
                    </a:cubicBezTo>
                    <a:cubicBezTo>
                      <a:pt x="695763" y="26765"/>
                      <a:pt x="722528" y="0"/>
                      <a:pt x="755580" y="0"/>
                    </a:cubicBezTo>
                    <a:cubicBezTo>
                      <a:pt x="825112" y="0"/>
                      <a:pt x="888263" y="35433"/>
                      <a:pt x="924458" y="94869"/>
                    </a:cubicBezTo>
                    <a:cubicBezTo>
                      <a:pt x="960653" y="154305"/>
                      <a:pt x="963225" y="226600"/>
                      <a:pt x="931316" y="288417"/>
                    </a:cubicBezTo>
                    <a:lnTo>
                      <a:pt x="579939" y="969264"/>
                    </a:lnTo>
                    <a:cubicBezTo>
                      <a:pt x="572605" y="983361"/>
                      <a:pt x="564127" y="996696"/>
                      <a:pt x="554317" y="1009174"/>
                    </a:cubicBezTo>
                    <a:lnTo>
                      <a:pt x="480688" y="1103471"/>
                    </a:lnTo>
                    <a:cubicBezTo>
                      <a:pt x="436016" y="1160621"/>
                      <a:pt x="368865" y="1195959"/>
                      <a:pt x="296475" y="1200340"/>
                    </a:cubicBezTo>
                    <a:cubicBezTo>
                      <a:pt x="291331" y="1200722"/>
                      <a:pt x="286188" y="1200817"/>
                      <a:pt x="281044" y="1200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0" name="Google Shape;740;p40"/>
            <p:cNvGrpSpPr/>
            <p:nvPr/>
          </p:nvGrpSpPr>
          <p:grpSpPr>
            <a:xfrm>
              <a:off x="4734115" y="2760535"/>
              <a:ext cx="1163955" cy="1661541"/>
              <a:chOff x="4734115" y="2760535"/>
              <a:chExt cx="1163955" cy="1661541"/>
            </a:xfrm>
          </p:grpSpPr>
          <p:sp>
            <p:nvSpPr>
              <p:cNvPr id="741" name="Google Shape;741;p40"/>
              <p:cNvSpPr/>
              <p:nvPr/>
            </p:nvSpPr>
            <p:spPr>
              <a:xfrm>
                <a:off x="4941570" y="2968085"/>
                <a:ext cx="748855" cy="748855"/>
              </a:xfrm>
              <a:custGeom>
                <a:avLst/>
                <a:gdLst/>
                <a:ahLst/>
                <a:cxnLst/>
                <a:rect l="l" t="t" r="r" b="b"/>
                <a:pathLst>
                  <a:path w="748855" h="748855" extrusionOk="0">
                    <a:moveTo>
                      <a:pt x="374428" y="748855"/>
                    </a:moveTo>
                    <a:cubicBezTo>
                      <a:pt x="167926" y="748855"/>
                      <a:pt x="0" y="580834"/>
                      <a:pt x="0" y="374428"/>
                    </a:cubicBezTo>
                    <a:cubicBezTo>
                      <a:pt x="0" y="168021"/>
                      <a:pt x="168021" y="0"/>
                      <a:pt x="374428" y="0"/>
                    </a:cubicBezTo>
                    <a:cubicBezTo>
                      <a:pt x="580834" y="0"/>
                      <a:pt x="748855" y="168021"/>
                      <a:pt x="748855" y="374428"/>
                    </a:cubicBezTo>
                    <a:cubicBezTo>
                      <a:pt x="748855" y="580834"/>
                      <a:pt x="580834" y="748855"/>
                      <a:pt x="374428" y="748855"/>
                    </a:cubicBezTo>
                    <a:close/>
                    <a:moveTo>
                      <a:pt x="374428" y="119634"/>
                    </a:moveTo>
                    <a:cubicBezTo>
                      <a:pt x="233934" y="119634"/>
                      <a:pt x="119539" y="233934"/>
                      <a:pt x="119539" y="374523"/>
                    </a:cubicBezTo>
                    <a:cubicBezTo>
                      <a:pt x="119539" y="515112"/>
                      <a:pt x="233839" y="629317"/>
                      <a:pt x="374428" y="629317"/>
                    </a:cubicBezTo>
                    <a:cubicBezTo>
                      <a:pt x="515017" y="629317"/>
                      <a:pt x="629222" y="515017"/>
                      <a:pt x="629222" y="374523"/>
                    </a:cubicBezTo>
                    <a:cubicBezTo>
                      <a:pt x="629222" y="234029"/>
                      <a:pt x="514921" y="119634"/>
                      <a:pt x="374428" y="1196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0"/>
              <p:cNvSpPr/>
              <p:nvPr/>
            </p:nvSpPr>
            <p:spPr>
              <a:xfrm>
                <a:off x="4734115" y="2760535"/>
                <a:ext cx="1163955" cy="1661541"/>
              </a:xfrm>
              <a:custGeom>
                <a:avLst/>
                <a:gdLst/>
                <a:ahLst/>
                <a:cxnLst/>
                <a:rect l="l" t="t" r="r" b="b"/>
                <a:pathLst>
                  <a:path w="1163955" h="1661541" extrusionOk="0">
                    <a:moveTo>
                      <a:pt x="581882" y="1661541"/>
                    </a:moveTo>
                    <a:cubicBezTo>
                      <a:pt x="567595" y="1661541"/>
                      <a:pt x="553307" y="1656398"/>
                      <a:pt x="541973" y="1646206"/>
                    </a:cubicBezTo>
                    <a:cubicBezTo>
                      <a:pt x="519874" y="1626394"/>
                      <a:pt x="0" y="1153668"/>
                      <a:pt x="0" y="581977"/>
                    </a:cubicBezTo>
                    <a:cubicBezTo>
                      <a:pt x="0" y="261080"/>
                      <a:pt x="261080" y="0"/>
                      <a:pt x="581978" y="0"/>
                    </a:cubicBezTo>
                    <a:cubicBezTo>
                      <a:pt x="902875" y="0"/>
                      <a:pt x="1163955" y="261080"/>
                      <a:pt x="1163955" y="581977"/>
                    </a:cubicBezTo>
                    <a:cubicBezTo>
                      <a:pt x="1163955" y="1198626"/>
                      <a:pt x="641985" y="1630013"/>
                      <a:pt x="619697" y="1648111"/>
                    </a:cubicBezTo>
                    <a:cubicBezTo>
                      <a:pt x="608648" y="1657064"/>
                      <a:pt x="595312" y="1661446"/>
                      <a:pt x="581978" y="1661446"/>
                    </a:cubicBezTo>
                    <a:close/>
                    <a:moveTo>
                      <a:pt x="581882" y="119634"/>
                    </a:moveTo>
                    <a:cubicBezTo>
                      <a:pt x="326993" y="119634"/>
                      <a:pt x="119539" y="327088"/>
                      <a:pt x="119539" y="581977"/>
                    </a:cubicBezTo>
                    <a:cubicBezTo>
                      <a:pt x="119539" y="1014222"/>
                      <a:pt x="466154" y="1401318"/>
                      <a:pt x="583502" y="1519999"/>
                    </a:cubicBezTo>
                    <a:cubicBezTo>
                      <a:pt x="701707" y="1408938"/>
                      <a:pt x="1044226" y="1046797"/>
                      <a:pt x="1044226" y="581977"/>
                    </a:cubicBezTo>
                    <a:cubicBezTo>
                      <a:pt x="1044226" y="327088"/>
                      <a:pt x="836771" y="119634"/>
                      <a:pt x="581882" y="1196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3" name="Google Shape;743;p40"/>
            <p:cNvGrpSpPr/>
            <p:nvPr/>
          </p:nvGrpSpPr>
          <p:grpSpPr>
            <a:xfrm>
              <a:off x="6399466" y="1616011"/>
              <a:ext cx="1163859" cy="1661636"/>
              <a:chOff x="6399466" y="1616011"/>
              <a:chExt cx="1163859" cy="1661636"/>
            </a:xfrm>
          </p:grpSpPr>
          <p:sp>
            <p:nvSpPr>
              <p:cNvPr id="744" name="Google Shape;744;p40"/>
              <p:cNvSpPr/>
              <p:nvPr/>
            </p:nvSpPr>
            <p:spPr>
              <a:xfrm>
                <a:off x="6606921" y="1823656"/>
                <a:ext cx="748855" cy="748855"/>
              </a:xfrm>
              <a:custGeom>
                <a:avLst/>
                <a:gdLst/>
                <a:ahLst/>
                <a:cxnLst/>
                <a:rect l="l" t="t" r="r" b="b"/>
                <a:pathLst>
                  <a:path w="748855" h="748855" extrusionOk="0">
                    <a:moveTo>
                      <a:pt x="374428" y="748856"/>
                    </a:moveTo>
                    <a:cubicBezTo>
                      <a:pt x="167926" y="748856"/>
                      <a:pt x="0" y="580835"/>
                      <a:pt x="0" y="374428"/>
                    </a:cubicBezTo>
                    <a:cubicBezTo>
                      <a:pt x="0" y="168021"/>
                      <a:pt x="168021" y="0"/>
                      <a:pt x="374428" y="0"/>
                    </a:cubicBezTo>
                    <a:cubicBezTo>
                      <a:pt x="580834" y="0"/>
                      <a:pt x="748855" y="168021"/>
                      <a:pt x="748855" y="374428"/>
                    </a:cubicBezTo>
                    <a:cubicBezTo>
                      <a:pt x="748855" y="580835"/>
                      <a:pt x="580834" y="748856"/>
                      <a:pt x="374428" y="748856"/>
                    </a:cubicBezTo>
                    <a:close/>
                    <a:moveTo>
                      <a:pt x="374428" y="119634"/>
                    </a:moveTo>
                    <a:cubicBezTo>
                      <a:pt x="233934" y="119634"/>
                      <a:pt x="119539" y="233934"/>
                      <a:pt x="119539" y="374428"/>
                    </a:cubicBezTo>
                    <a:cubicBezTo>
                      <a:pt x="119539" y="514921"/>
                      <a:pt x="233839" y="629317"/>
                      <a:pt x="374428" y="629317"/>
                    </a:cubicBezTo>
                    <a:cubicBezTo>
                      <a:pt x="515017" y="629317"/>
                      <a:pt x="629222" y="515017"/>
                      <a:pt x="629222" y="374428"/>
                    </a:cubicBezTo>
                    <a:cubicBezTo>
                      <a:pt x="629222" y="233839"/>
                      <a:pt x="514921" y="119634"/>
                      <a:pt x="374428" y="1196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0"/>
              <p:cNvSpPr/>
              <p:nvPr/>
            </p:nvSpPr>
            <p:spPr>
              <a:xfrm>
                <a:off x="6399466" y="1616011"/>
                <a:ext cx="1163859" cy="1661636"/>
              </a:xfrm>
              <a:custGeom>
                <a:avLst/>
                <a:gdLst/>
                <a:ahLst/>
                <a:cxnLst/>
                <a:rect l="l" t="t" r="r" b="b"/>
                <a:pathLst>
                  <a:path w="1163859" h="1661636" extrusionOk="0">
                    <a:moveTo>
                      <a:pt x="581882" y="1661636"/>
                    </a:moveTo>
                    <a:cubicBezTo>
                      <a:pt x="567595" y="1661636"/>
                      <a:pt x="553307" y="1656493"/>
                      <a:pt x="541973" y="1646301"/>
                    </a:cubicBezTo>
                    <a:cubicBezTo>
                      <a:pt x="519875" y="1626489"/>
                      <a:pt x="0" y="1153668"/>
                      <a:pt x="0" y="581978"/>
                    </a:cubicBezTo>
                    <a:cubicBezTo>
                      <a:pt x="0" y="261080"/>
                      <a:pt x="261080" y="0"/>
                      <a:pt x="581977" y="0"/>
                    </a:cubicBezTo>
                    <a:cubicBezTo>
                      <a:pt x="902875" y="0"/>
                      <a:pt x="1163860" y="261080"/>
                      <a:pt x="1163860" y="581978"/>
                    </a:cubicBezTo>
                    <a:cubicBezTo>
                      <a:pt x="1163860" y="1198721"/>
                      <a:pt x="641890" y="1630109"/>
                      <a:pt x="619697" y="1648206"/>
                    </a:cubicBezTo>
                    <a:cubicBezTo>
                      <a:pt x="608648" y="1657160"/>
                      <a:pt x="595312" y="1661541"/>
                      <a:pt x="581977" y="1661541"/>
                    </a:cubicBezTo>
                    <a:close/>
                    <a:moveTo>
                      <a:pt x="581882" y="119729"/>
                    </a:moveTo>
                    <a:cubicBezTo>
                      <a:pt x="326993" y="119729"/>
                      <a:pt x="119539" y="327184"/>
                      <a:pt x="119539" y="582073"/>
                    </a:cubicBezTo>
                    <a:cubicBezTo>
                      <a:pt x="119539" y="1015175"/>
                      <a:pt x="466058" y="1401699"/>
                      <a:pt x="583501" y="1520190"/>
                    </a:cubicBezTo>
                    <a:cubicBezTo>
                      <a:pt x="701516" y="1409224"/>
                      <a:pt x="1044131" y="1046988"/>
                      <a:pt x="1044131" y="582073"/>
                    </a:cubicBezTo>
                    <a:cubicBezTo>
                      <a:pt x="1044131" y="327184"/>
                      <a:pt x="836771" y="119729"/>
                      <a:pt x="581882" y="119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6" name="Google Shape;746;p40"/>
          <p:cNvGrpSpPr/>
          <p:nvPr/>
        </p:nvGrpSpPr>
        <p:grpSpPr>
          <a:xfrm>
            <a:off x="7382742" y="1871033"/>
            <a:ext cx="484775" cy="554472"/>
            <a:chOff x="5905497" y="3209925"/>
            <a:chExt cx="381003" cy="437768"/>
          </a:xfrm>
        </p:grpSpPr>
        <p:sp>
          <p:nvSpPr>
            <p:cNvPr id="747" name="Google Shape;747;p40"/>
            <p:cNvSpPr/>
            <p:nvPr/>
          </p:nvSpPr>
          <p:spPr>
            <a:xfrm>
              <a:off x="6140100" y="3263550"/>
              <a:ext cx="78200" cy="46386"/>
            </a:xfrm>
            <a:custGeom>
              <a:avLst/>
              <a:gdLst/>
              <a:ahLst/>
              <a:cxnLst/>
              <a:rect l="l" t="t" r="r" b="b"/>
              <a:pathLst>
                <a:path w="78200" h="46386" extrusionOk="0">
                  <a:moveTo>
                    <a:pt x="78200" y="46387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6257925" y="3381375"/>
              <a:ext cx="9525" cy="95250"/>
            </a:xfrm>
            <a:custGeom>
              <a:avLst/>
              <a:gdLst/>
              <a:ahLst/>
              <a:cxnLst/>
              <a:rect l="l" t="t" r="r" b="b"/>
              <a:pathLst>
                <a:path w="9525" h="95250" extrusionOk="0">
                  <a:moveTo>
                    <a:pt x="0" y="9525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934075" y="3381375"/>
              <a:ext cx="9525" cy="95250"/>
            </a:xfrm>
            <a:custGeom>
              <a:avLst/>
              <a:gdLst/>
              <a:ahLst/>
              <a:cxnLst/>
              <a:rect l="l" t="t" r="r" b="b"/>
              <a:pathLst>
                <a:path w="9525" h="95250" extrusionOk="0">
                  <a:moveTo>
                    <a:pt x="0" y="0"/>
                  </a:moveTo>
                  <a:lnTo>
                    <a:pt x="0" y="9525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973699" y="3263550"/>
              <a:ext cx="78200" cy="46386"/>
            </a:xfrm>
            <a:custGeom>
              <a:avLst/>
              <a:gdLst/>
              <a:ahLst/>
              <a:cxnLst/>
              <a:rect l="l" t="t" r="r" b="b"/>
              <a:pathLst>
                <a:path w="78200" h="46386" extrusionOk="0">
                  <a:moveTo>
                    <a:pt x="78200" y="0"/>
                  </a:moveTo>
                  <a:lnTo>
                    <a:pt x="0" y="46387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6140100" y="3549300"/>
              <a:ext cx="78200" cy="46386"/>
            </a:xfrm>
            <a:custGeom>
              <a:avLst/>
              <a:gdLst/>
              <a:ahLst/>
              <a:cxnLst/>
              <a:rect l="l" t="t" r="r" b="b"/>
              <a:pathLst>
                <a:path w="78200" h="46386" extrusionOk="0">
                  <a:moveTo>
                    <a:pt x="78200" y="0"/>
                  </a:moveTo>
                  <a:lnTo>
                    <a:pt x="0" y="46387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5973699" y="3549300"/>
              <a:ext cx="78200" cy="46386"/>
            </a:xfrm>
            <a:custGeom>
              <a:avLst/>
              <a:gdLst/>
              <a:ahLst/>
              <a:cxnLst/>
              <a:rect l="l" t="t" r="r" b="b"/>
              <a:pathLst>
                <a:path w="78200" h="46386" extrusionOk="0">
                  <a:moveTo>
                    <a:pt x="78200" y="46387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6067425" y="320992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4" y="57150"/>
                    <a:pt x="0" y="44387"/>
                    <a:pt x="0" y="28575"/>
                  </a:cubicBezTo>
                  <a:cubicBezTo>
                    <a:pt x="0" y="12763"/>
                    <a:pt x="12764" y="0"/>
                    <a:pt x="28575" y="0"/>
                  </a:cubicBezTo>
                  <a:cubicBezTo>
                    <a:pt x="44387" y="0"/>
                    <a:pt x="57150" y="12763"/>
                    <a:pt x="57150" y="28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6067420" y="3590925"/>
              <a:ext cx="57159" cy="56768"/>
            </a:xfrm>
            <a:custGeom>
              <a:avLst/>
              <a:gdLst/>
              <a:ahLst/>
              <a:cxnLst/>
              <a:rect l="l" t="t" r="r" b="b"/>
              <a:pathLst>
                <a:path w="57159" h="56768" extrusionOk="0">
                  <a:moveTo>
                    <a:pt x="28008" y="56769"/>
                  </a:moveTo>
                  <a:cubicBezTo>
                    <a:pt x="12197" y="56769"/>
                    <a:pt x="-281" y="44101"/>
                    <a:pt x="5" y="28384"/>
                  </a:cubicBezTo>
                  <a:cubicBezTo>
                    <a:pt x="291" y="12668"/>
                    <a:pt x="13340" y="0"/>
                    <a:pt x="29151" y="0"/>
                  </a:cubicBezTo>
                  <a:cubicBezTo>
                    <a:pt x="44963" y="0"/>
                    <a:pt x="57441" y="12668"/>
                    <a:pt x="57155" y="28384"/>
                  </a:cubicBezTo>
                  <a:cubicBezTo>
                    <a:pt x="56869" y="44101"/>
                    <a:pt x="43820" y="56769"/>
                    <a:pt x="28008" y="567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6229350" y="349567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4" y="57150"/>
                    <a:pt x="0" y="44387"/>
                    <a:pt x="0" y="28575"/>
                  </a:cubicBezTo>
                  <a:cubicBezTo>
                    <a:pt x="0" y="12764"/>
                    <a:pt x="12764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5905497" y="3495675"/>
              <a:ext cx="57439" cy="57150"/>
            </a:xfrm>
            <a:custGeom>
              <a:avLst/>
              <a:gdLst/>
              <a:ahLst/>
              <a:cxnLst/>
              <a:rect l="l" t="t" r="r" b="b"/>
              <a:pathLst>
                <a:path w="57439" h="57150" extrusionOk="0">
                  <a:moveTo>
                    <a:pt x="57438" y="28575"/>
                  </a:moveTo>
                  <a:cubicBezTo>
                    <a:pt x="57628" y="44387"/>
                    <a:pt x="44865" y="57150"/>
                    <a:pt x="28958" y="57150"/>
                  </a:cubicBezTo>
                  <a:cubicBezTo>
                    <a:pt x="13147" y="57150"/>
                    <a:pt x="97" y="44387"/>
                    <a:pt x="2" y="28575"/>
                  </a:cubicBezTo>
                  <a:cubicBezTo>
                    <a:pt x="-188" y="12764"/>
                    <a:pt x="12575" y="0"/>
                    <a:pt x="28482" y="0"/>
                  </a:cubicBezTo>
                  <a:cubicBezTo>
                    <a:pt x="44293" y="0"/>
                    <a:pt x="57343" y="12764"/>
                    <a:pt x="57438" y="28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5905500" y="330517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3" y="57150"/>
                    <a:pt x="0" y="44387"/>
                    <a:pt x="0" y="28575"/>
                  </a:cubicBezTo>
                  <a:cubicBezTo>
                    <a:pt x="0" y="12764"/>
                    <a:pt x="12763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228600"/>
                  </a:moveTo>
                  <a:cubicBezTo>
                    <a:pt x="177451" y="228600"/>
                    <a:pt x="228600" y="177451"/>
                    <a:pt x="228600" y="114300"/>
                  </a:cubicBezTo>
                  <a:cubicBezTo>
                    <a:pt x="228600" y="51149"/>
                    <a:pt x="177451" y="0"/>
                    <a:pt x="114300" y="0"/>
                  </a:cubicBez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6038850" y="3314700"/>
              <a:ext cx="114300" cy="228600"/>
            </a:xfrm>
            <a:custGeom>
              <a:avLst/>
              <a:gdLst/>
              <a:ahLst/>
              <a:cxnLst/>
              <a:rect l="l" t="t" r="r" b="b"/>
              <a:pathLst>
                <a:path w="114300" h="228600" extrusionOk="0">
                  <a:moveTo>
                    <a:pt x="57150" y="0"/>
                  </a:moveTo>
                  <a:cubicBezTo>
                    <a:pt x="25622" y="0"/>
                    <a:pt x="0" y="51149"/>
                    <a:pt x="0" y="114300"/>
                  </a:cubicBezTo>
                  <a:cubicBezTo>
                    <a:pt x="0" y="177451"/>
                    <a:pt x="25622" y="228600"/>
                    <a:pt x="57150" y="228600"/>
                  </a:cubicBezTo>
                  <a:cubicBezTo>
                    <a:pt x="88678" y="228600"/>
                    <a:pt x="114300" y="177451"/>
                    <a:pt x="114300" y="114300"/>
                  </a:cubicBezTo>
                  <a:cubicBezTo>
                    <a:pt x="114300" y="51149"/>
                    <a:pt x="88678" y="0"/>
                    <a:pt x="5715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5991225" y="3390900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 extrusionOk="0">
                  <a:moveTo>
                    <a:pt x="20955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5991225" y="3467100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 extrusionOk="0">
                  <a:moveTo>
                    <a:pt x="20955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6096000" y="33147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5959221" y="3493770"/>
              <a:ext cx="21717" cy="14382"/>
            </a:xfrm>
            <a:custGeom>
              <a:avLst/>
              <a:gdLst/>
              <a:ahLst/>
              <a:cxnLst/>
              <a:rect l="l" t="t" r="r" b="b"/>
              <a:pathLst>
                <a:path w="21717" h="14382" extrusionOk="0">
                  <a:moveTo>
                    <a:pt x="21717" y="0"/>
                  </a:moveTo>
                  <a:lnTo>
                    <a:pt x="0" y="1438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6210871" y="3493770"/>
              <a:ext cx="21812" cy="14382"/>
            </a:xfrm>
            <a:custGeom>
              <a:avLst/>
              <a:gdLst/>
              <a:ahLst/>
              <a:cxnLst/>
              <a:rect l="l" t="t" r="r" b="b"/>
              <a:pathLst>
                <a:path w="21812" h="14382" extrusionOk="0">
                  <a:moveTo>
                    <a:pt x="0" y="0"/>
                  </a:moveTo>
                  <a:lnTo>
                    <a:pt x="21812" y="1438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6210871" y="3349847"/>
              <a:ext cx="21812" cy="14382"/>
            </a:xfrm>
            <a:custGeom>
              <a:avLst/>
              <a:gdLst/>
              <a:ahLst/>
              <a:cxnLst/>
              <a:rect l="l" t="t" r="r" b="b"/>
              <a:pathLst>
                <a:path w="21812" h="14382" extrusionOk="0">
                  <a:moveTo>
                    <a:pt x="0" y="14383"/>
                  </a:moveTo>
                  <a:lnTo>
                    <a:pt x="21812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5959221" y="3349847"/>
              <a:ext cx="21717" cy="14382"/>
            </a:xfrm>
            <a:custGeom>
              <a:avLst/>
              <a:gdLst/>
              <a:ahLst/>
              <a:cxnLst/>
              <a:rect l="l" t="t" r="r" b="b"/>
              <a:pathLst>
                <a:path w="21717" h="14382" extrusionOk="0">
                  <a:moveTo>
                    <a:pt x="21717" y="14383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6229350" y="330517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4" y="57150"/>
                    <a:pt x="0" y="44387"/>
                    <a:pt x="0" y="28575"/>
                  </a:cubicBezTo>
                  <a:cubicBezTo>
                    <a:pt x="0" y="12764"/>
                    <a:pt x="12764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6096000" y="3267075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 extrusionOk="0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6096000" y="3562350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 extrusionOk="0">
                  <a:moveTo>
                    <a:pt x="0" y="28575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40"/>
          <p:cNvGrpSpPr/>
          <p:nvPr/>
        </p:nvGrpSpPr>
        <p:grpSpPr>
          <a:xfrm>
            <a:off x="5809963" y="2881649"/>
            <a:ext cx="437385" cy="522717"/>
            <a:chOff x="4881562" y="1976437"/>
            <a:chExt cx="2430874" cy="2905124"/>
          </a:xfrm>
        </p:grpSpPr>
        <p:sp>
          <p:nvSpPr>
            <p:cNvPr id="771" name="Google Shape;771;p40"/>
            <p:cNvSpPr/>
            <p:nvPr/>
          </p:nvSpPr>
          <p:spPr>
            <a:xfrm>
              <a:off x="5326439" y="1976437"/>
              <a:ext cx="1541028" cy="1714214"/>
            </a:xfrm>
            <a:custGeom>
              <a:avLst/>
              <a:gdLst/>
              <a:ahLst/>
              <a:cxnLst/>
              <a:rect l="l" t="t" r="r" b="b"/>
              <a:pathLst>
                <a:path w="1541028" h="1714214" extrusionOk="0">
                  <a:moveTo>
                    <a:pt x="770513" y="1714214"/>
                  </a:moveTo>
                  <a:cubicBezTo>
                    <a:pt x="763464" y="1714214"/>
                    <a:pt x="756416" y="1712690"/>
                    <a:pt x="749843" y="1709833"/>
                  </a:cubicBezTo>
                  <a:cubicBezTo>
                    <a:pt x="-233327" y="1273683"/>
                    <a:pt x="31754" y="51816"/>
                    <a:pt x="34611" y="39624"/>
                  </a:cubicBezTo>
                  <a:cubicBezTo>
                    <a:pt x="39850" y="16383"/>
                    <a:pt x="60424" y="0"/>
                    <a:pt x="84141" y="0"/>
                  </a:cubicBezTo>
                  <a:lnTo>
                    <a:pt x="1456979" y="0"/>
                  </a:lnTo>
                  <a:cubicBezTo>
                    <a:pt x="1480697" y="0"/>
                    <a:pt x="1501271" y="16383"/>
                    <a:pt x="1506509" y="39624"/>
                  </a:cubicBezTo>
                  <a:cubicBezTo>
                    <a:pt x="1509272" y="51816"/>
                    <a:pt x="1774257" y="1273683"/>
                    <a:pt x="791182" y="1709833"/>
                  </a:cubicBezTo>
                  <a:cubicBezTo>
                    <a:pt x="784610" y="1712690"/>
                    <a:pt x="777561" y="1714214"/>
                    <a:pt x="770513" y="1714214"/>
                  </a:cubicBezTo>
                  <a:close/>
                  <a:moveTo>
                    <a:pt x="125861" y="101727"/>
                  </a:moveTo>
                  <a:cubicBezTo>
                    <a:pt x="88808" y="308229"/>
                    <a:pt x="-28349" y="1236631"/>
                    <a:pt x="770513" y="1607534"/>
                  </a:cubicBezTo>
                  <a:cubicBezTo>
                    <a:pt x="1569374" y="1236631"/>
                    <a:pt x="1452217" y="308229"/>
                    <a:pt x="1415260" y="101727"/>
                  </a:cubicBezTo>
                  <a:lnTo>
                    <a:pt x="125861" y="101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4881562" y="2238219"/>
              <a:ext cx="750343" cy="1352133"/>
            </a:xfrm>
            <a:custGeom>
              <a:avLst/>
              <a:gdLst/>
              <a:ahLst/>
              <a:cxnLst/>
              <a:rect l="l" t="t" r="r" b="b"/>
              <a:pathLst>
                <a:path w="750343" h="1352133" extrusionOk="0">
                  <a:moveTo>
                    <a:pt x="493871" y="1352134"/>
                  </a:moveTo>
                  <a:cubicBezTo>
                    <a:pt x="392811" y="1352134"/>
                    <a:pt x="334423" y="1316986"/>
                    <a:pt x="303181" y="1287364"/>
                  </a:cubicBezTo>
                  <a:cubicBezTo>
                    <a:pt x="263747" y="1250121"/>
                    <a:pt x="242030" y="1199257"/>
                    <a:pt x="242030" y="1144012"/>
                  </a:cubicBezTo>
                  <a:cubicBezTo>
                    <a:pt x="242030" y="1052287"/>
                    <a:pt x="300514" y="980563"/>
                    <a:pt x="375095" y="980563"/>
                  </a:cubicBezTo>
                  <a:cubicBezTo>
                    <a:pt x="403193" y="980563"/>
                    <a:pt x="425958" y="1003328"/>
                    <a:pt x="425958" y="1031427"/>
                  </a:cubicBezTo>
                  <a:cubicBezTo>
                    <a:pt x="425958" y="1059526"/>
                    <a:pt x="403193" y="1082290"/>
                    <a:pt x="375095" y="1082290"/>
                  </a:cubicBezTo>
                  <a:cubicBezTo>
                    <a:pt x="360902" y="1082290"/>
                    <a:pt x="343662" y="1109818"/>
                    <a:pt x="343662" y="1144108"/>
                  </a:cubicBezTo>
                  <a:cubicBezTo>
                    <a:pt x="343662" y="1159729"/>
                    <a:pt x="347567" y="1189542"/>
                    <a:pt x="372999" y="1213545"/>
                  </a:cubicBezTo>
                  <a:cubicBezTo>
                    <a:pt x="398621" y="1237643"/>
                    <a:pt x="440436" y="1250502"/>
                    <a:pt x="493871" y="1250502"/>
                  </a:cubicBezTo>
                  <a:cubicBezTo>
                    <a:pt x="557403" y="1250502"/>
                    <a:pt x="600170" y="1230023"/>
                    <a:pt x="624364" y="1187923"/>
                  </a:cubicBezTo>
                  <a:cubicBezTo>
                    <a:pt x="672179" y="1104769"/>
                    <a:pt x="640747" y="959227"/>
                    <a:pt x="600742" y="890457"/>
                  </a:cubicBezTo>
                  <a:cubicBezTo>
                    <a:pt x="586454" y="865787"/>
                    <a:pt x="503492" y="842451"/>
                    <a:pt x="436817" y="823782"/>
                  </a:cubicBezTo>
                  <a:cubicBezTo>
                    <a:pt x="262890" y="774823"/>
                    <a:pt x="0" y="701005"/>
                    <a:pt x="0" y="414302"/>
                  </a:cubicBezTo>
                  <a:cubicBezTo>
                    <a:pt x="0" y="298764"/>
                    <a:pt x="37148" y="204181"/>
                    <a:pt x="110585" y="133315"/>
                  </a:cubicBezTo>
                  <a:cubicBezTo>
                    <a:pt x="254603" y="-6227"/>
                    <a:pt x="485394" y="-321"/>
                    <a:pt x="495586" y="155"/>
                  </a:cubicBezTo>
                  <a:cubicBezTo>
                    <a:pt x="523589" y="1108"/>
                    <a:pt x="545592" y="24634"/>
                    <a:pt x="544640" y="52638"/>
                  </a:cubicBezTo>
                  <a:cubicBezTo>
                    <a:pt x="543878" y="80641"/>
                    <a:pt x="519970" y="101025"/>
                    <a:pt x="492252" y="101882"/>
                  </a:cubicBezTo>
                  <a:cubicBezTo>
                    <a:pt x="490728" y="102168"/>
                    <a:pt x="293465" y="97405"/>
                    <a:pt x="180975" y="206752"/>
                  </a:cubicBezTo>
                  <a:cubicBezTo>
                    <a:pt x="128302" y="257806"/>
                    <a:pt x="101727" y="327625"/>
                    <a:pt x="101727" y="414302"/>
                  </a:cubicBezTo>
                  <a:cubicBezTo>
                    <a:pt x="101727" y="608422"/>
                    <a:pt x="258890" y="667953"/>
                    <a:pt x="464344" y="725674"/>
                  </a:cubicBezTo>
                  <a:cubicBezTo>
                    <a:pt x="570071" y="755392"/>
                    <a:pt x="653606" y="778824"/>
                    <a:pt x="688753" y="839212"/>
                  </a:cubicBezTo>
                  <a:cubicBezTo>
                    <a:pt x="741617" y="930176"/>
                    <a:pt x="784003" y="1114294"/>
                    <a:pt x="712470" y="1238500"/>
                  </a:cubicBezTo>
                  <a:cubicBezTo>
                    <a:pt x="682657" y="1290221"/>
                    <a:pt x="620459" y="1352038"/>
                    <a:pt x="493871" y="1352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6562070" y="2238360"/>
              <a:ext cx="750366" cy="1351992"/>
            </a:xfrm>
            <a:custGeom>
              <a:avLst/>
              <a:gdLst/>
              <a:ahLst/>
              <a:cxnLst/>
              <a:rect l="l" t="t" r="r" b="b"/>
              <a:pathLst>
                <a:path w="750366" h="1351992" extrusionOk="0">
                  <a:moveTo>
                    <a:pt x="256495" y="1351992"/>
                  </a:moveTo>
                  <a:cubicBezTo>
                    <a:pt x="129718" y="1351992"/>
                    <a:pt x="67710" y="1290175"/>
                    <a:pt x="37801" y="1238454"/>
                  </a:cubicBezTo>
                  <a:cubicBezTo>
                    <a:pt x="-33636" y="1114248"/>
                    <a:pt x="8750" y="930225"/>
                    <a:pt x="61614" y="839166"/>
                  </a:cubicBezTo>
                  <a:cubicBezTo>
                    <a:pt x="96666" y="778778"/>
                    <a:pt x="180200" y="755346"/>
                    <a:pt x="286023" y="725628"/>
                  </a:cubicBezTo>
                  <a:cubicBezTo>
                    <a:pt x="491572" y="667907"/>
                    <a:pt x="648640" y="608280"/>
                    <a:pt x="648640" y="414256"/>
                  </a:cubicBezTo>
                  <a:cubicBezTo>
                    <a:pt x="648640" y="327578"/>
                    <a:pt x="622065" y="257760"/>
                    <a:pt x="569392" y="206706"/>
                  </a:cubicBezTo>
                  <a:cubicBezTo>
                    <a:pt x="456806" y="97359"/>
                    <a:pt x="258877" y="101550"/>
                    <a:pt x="258115" y="101836"/>
                  </a:cubicBezTo>
                  <a:cubicBezTo>
                    <a:pt x="229444" y="100788"/>
                    <a:pt x="206584" y="80595"/>
                    <a:pt x="205727" y="52592"/>
                  </a:cubicBezTo>
                  <a:cubicBezTo>
                    <a:pt x="204870" y="24588"/>
                    <a:pt x="226777" y="1157"/>
                    <a:pt x="254781" y="109"/>
                  </a:cubicBezTo>
                  <a:cubicBezTo>
                    <a:pt x="265163" y="-177"/>
                    <a:pt x="495859" y="-6273"/>
                    <a:pt x="639781" y="133268"/>
                  </a:cubicBezTo>
                  <a:cubicBezTo>
                    <a:pt x="713219" y="204230"/>
                    <a:pt x="750367" y="298718"/>
                    <a:pt x="750367" y="414256"/>
                  </a:cubicBezTo>
                  <a:cubicBezTo>
                    <a:pt x="750367" y="700958"/>
                    <a:pt x="487477" y="774682"/>
                    <a:pt x="313550" y="823545"/>
                  </a:cubicBezTo>
                  <a:cubicBezTo>
                    <a:pt x="246875" y="842214"/>
                    <a:pt x="164008" y="865551"/>
                    <a:pt x="149625" y="890220"/>
                  </a:cubicBezTo>
                  <a:cubicBezTo>
                    <a:pt x="109620" y="959086"/>
                    <a:pt x="78187" y="1104628"/>
                    <a:pt x="126003" y="1187686"/>
                  </a:cubicBezTo>
                  <a:cubicBezTo>
                    <a:pt x="150196" y="1229787"/>
                    <a:pt x="192964" y="1250265"/>
                    <a:pt x="256495" y="1250265"/>
                  </a:cubicBezTo>
                  <a:cubicBezTo>
                    <a:pt x="309931" y="1250265"/>
                    <a:pt x="351745" y="1237407"/>
                    <a:pt x="377368" y="1213308"/>
                  </a:cubicBezTo>
                  <a:cubicBezTo>
                    <a:pt x="402799" y="1189305"/>
                    <a:pt x="406705" y="1159492"/>
                    <a:pt x="406705" y="1143871"/>
                  </a:cubicBezTo>
                  <a:cubicBezTo>
                    <a:pt x="406705" y="1109581"/>
                    <a:pt x="389560" y="1082054"/>
                    <a:pt x="375272" y="1082054"/>
                  </a:cubicBezTo>
                  <a:cubicBezTo>
                    <a:pt x="347173" y="1082054"/>
                    <a:pt x="324409" y="1059289"/>
                    <a:pt x="324409" y="1031190"/>
                  </a:cubicBezTo>
                  <a:cubicBezTo>
                    <a:pt x="324409" y="1003091"/>
                    <a:pt x="347173" y="980327"/>
                    <a:pt x="375272" y="980327"/>
                  </a:cubicBezTo>
                  <a:cubicBezTo>
                    <a:pt x="449853" y="980327"/>
                    <a:pt x="508336" y="1052145"/>
                    <a:pt x="508336" y="1143776"/>
                  </a:cubicBezTo>
                  <a:cubicBezTo>
                    <a:pt x="508336" y="1199021"/>
                    <a:pt x="486619" y="1249884"/>
                    <a:pt x="447186" y="1287127"/>
                  </a:cubicBezTo>
                  <a:cubicBezTo>
                    <a:pt x="415944" y="1316750"/>
                    <a:pt x="357460" y="1351897"/>
                    <a:pt x="256495" y="13518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0"/>
            <p:cNvSpPr/>
            <p:nvPr/>
          </p:nvSpPr>
          <p:spPr>
            <a:xfrm>
              <a:off x="5685251" y="3392630"/>
              <a:ext cx="155314" cy="591009"/>
            </a:xfrm>
            <a:custGeom>
              <a:avLst/>
              <a:gdLst/>
              <a:ahLst/>
              <a:cxnLst/>
              <a:rect l="l" t="t" r="r" b="b"/>
              <a:pathLst>
                <a:path w="155314" h="591009" extrusionOk="0">
                  <a:moveTo>
                    <a:pt x="50893" y="591010"/>
                  </a:moveTo>
                  <a:cubicBezTo>
                    <a:pt x="44797" y="591010"/>
                    <a:pt x="38701" y="589962"/>
                    <a:pt x="32605" y="587676"/>
                  </a:cubicBezTo>
                  <a:cubicBezTo>
                    <a:pt x="6412" y="577580"/>
                    <a:pt x="-6638" y="548147"/>
                    <a:pt x="3364" y="521953"/>
                  </a:cubicBezTo>
                  <a:cubicBezTo>
                    <a:pt x="69658" y="349741"/>
                    <a:pt x="51179" y="57133"/>
                    <a:pt x="50989" y="54181"/>
                  </a:cubicBezTo>
                  <a:cubicBezTo>
                    <a:pt x="49083" y="26177"/>
                    <a:pt x="70324" y="1889"/>
                    <a:pt x="98328" y="79"/>
                  </a:cubicBezTo>
                  <a:cubicBezTo>
                    <a:pt x="126141" y="-1445"/>
                    <a:pt x="150715" y="19319"/>
                    <a:pt x="152430" y="47418"/>
                  </a:cubicBezTo>
                  <a:cubicBezTo>
                    <a:pt x="153287" y="60372"/>
                    <a:pt x="172623" y="365172"/>
                    <a:pt x="98328" y="558434"/>
                  </a:cubicBezTo>
                  <a:cubicBezTo>
                    <a:pt x="90612" y="578627"/>
                    <a:pt x="71277" y="591010"/>
                    <a:pt x="50893" y="5910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6353200" y="3392611"/>
              <a:ext cx="155272" cy="591029"/>
            </a:xfrm>
            <a:custGeom>
              <a:avLst/>
              <a:gdLst/>
              <a:ahLst/>
              <a:cxnLst/>
              <a:rect l="l" t="t" r="r" b="b"/>
              <a:pathLst>
                <a:path w="155272" h="591029" extrusionOk="0">
                  <a:moveTo>
                    <a:pt x="104463" y="591029"/>
                  </a:moveTo>
                  <a:cubicBezTo>
                    <a:pt x="83984" y="591029"/>
                    <a:pt x="64744" y="578647"/>
                    <a:pt x="57029" y="558454"/>
                  </a:cubicBezTo>
                  <a:cubicBezTo>
                    <a:pt x="-17266" y="365191"/>
                    <a:pt x="1974" y="60296"/>
                    <a:pt x="2927" y="47437"/>
                  </a:cubicBezTo>
                  <a:cubicBezTo>
                    <a:pt x="4832" y="19339"/>
                    <a:pt x="28454" y="-1616"/>
                    <a:pt x="57029" y="98"/>
                  </a:cubicBezTo>
                  <a:cubicBezTo>
                    <a:pt x="85032" y="2003"/>
                    <a:pt x="106273" y="26197"/>
                    <a:pt x="104368" y="54200"/>
                  </a:cubicBezTo>
                  <a:cubicBezTo>
                    <a:pt x="104177" y="57058"/>
                    <a:pt x="85699" y="349666"/>
                    <a:pt x="151898" y="521973"/>
                  </a:cubicBezTo>
                  <a:cubicBezTo>
                    <a:pt x="161899" y="548167"/>
                    <a:pt x="148945" y="577599"/>
                    <a:pt x="122656" y="587695"/>
                  </a:cubicBezTo>
                  <a:cubicBezTo>
                    <a:pt x="116560" y="589981"/>
                    <a:pt x="110464" y="591029"/>
                    <a:pt x="104368" y="5910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5483065" y="3881913"/>
              <a:ext cx="1227677" cy="572262"/>
            </a:xfrm>
            <a:custGeom>
              <a:avLst/>
              <a:gdLst/>
              <a:ahLst/>
              <a:cxnLst/>
              <a:rect l="l" t="t" r="r" b="b"/>
              <a:pathLst>
                <a:path w="1227677" h="572262" extrusionOk="0">
                  <a:moveTo>
                    <a:pt x="1176814" y="572262"/>
                  </a:moveTo>
                  <a:lnTo>
                    <a:pt x="50863" y="572262"/>
                  </a:lnTo>
                  <a:cubicBezTo>
                    <a:pt x="22765" y="572262"/>
                    <a:pt x="0" y="549497"/>
                    <a:pt x="0" y="521398"/>
                  </a:cubicBezTo>
                  <a:lnTo>
                    <a:pt x="0" y="50863"/>
                  </a:lnTo>
                  <a:cubicBezTo>
                    <a:pt x="0" y="22765"/>
                    <a:pt x="22765" y="0"/>
                    <a:pt x="50863" y="0"/>
                  </a:cubicBezTo>
                  <a:lnTo>
                    <a:pt x="1176814" y="0"/>
                  </a:lnTo>
                  <a:cubicBezTo>
                    <a:pt x="1204912" y="0"/>
                    <a:pt x="1227677" y="22765"/>
                    <a:pt x="1227677" y="50863"/>
                  </a:cubicBezTo>
                  <a:lnTo>
                    <a:pt x="1227677" y="521398"/>
                  </a:lnTo>
                  <a:cubicBezTo>
                    <a:pt x="1227677" y="549497"/>
                    <a:pt x="1204912" y="572262"/>
                    <a:pt x="1176814" y="572262"/>
                  </a:cubicBezTo>
                  <a:close/>
                  <a:moveTo>
                    <a:pt x="101727" y="470535"/>
                  </a:moveTo>
                  <a:lnTo>
                    <a:pt x="1125950" y="470535"/>
                  </a:lnTo>
                  <a:lnTo>
                    <a:pt x="1125950" y="101727"/>
                  </a:lnTo>
                  <a:lnTo>
                    <a:pt x="101727" y="101727"/>
                  </a:lnTo>
                  <a:lnTo>
                    <a:pt x="101727" y="4705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5324569" y="4352448"/>
              <a:ext cx="1544859" cy="294512"/>
            </a:xfrm>
            <a:custGeom>
              <a:avLst/>
              <a:gdLst/>
              <a:ahLst/>
              <a:cxnLst/>
              <a:rect l="l" t="t" r="r" b="b"/>
              <a:pathLst>
                <a:path w="1544859" h="294512" extrusionOk="0">
                  <a:moveTo>
                    <a:pt x="1493996" y="294513"/>
                  </a:moveTo>
                  <a:lnTo>
                    <a:pt x="50864" y="294513"/>
                  </a:lnTo>
                  <a:cubicBezTo>
                    <a:pt x="22765" y="294513"/>
                    <a:pt x="0" y="271748"/>
                    <a:pt x="0" y="243650"/>
                  </a:cubicBezTo>
                  <a:lnTo>
                    <a:pt x="0" y="50863"/>
                  </a:lnTo>
                  <a:cubicBezTo>
                    <a:pt x="0" y="22765"/>
                    <a:pt x="22765" y="0"/>
                    <a:pt x="50864" y="0"/>
                  </a:cubicBezTo>
                  <a:lnTo>
                    <a:pt x="209360" y="0"/>
                  </a:lnTo>
                  <a:cubicBezTo>
                    <a:pt x="237458" y="0"/>
                    <a:pt x="260223" y="22765"/>
                    <a:pt x="260223" y="50863"/>
                  </a:cubicBezTo>
                  <a:cubicBezTo>
                    <a:pt x="260223" y="78962"/>
                    <a:pt x="237458" y="101727"/>
                    <a:pt x="209360" y="101727"/>
                  </a:cubicBezTo>
                  <a:lnTo>
                    <a:pt x="101727" y="101727"/>
                  </a:lnTo>
                  <a:lnTo>
                    <a:pt x="101727" y="192786"/>
                  </a:lnTo>
                  <a:lnTo>
                    <a:pt x="1443133" y="192786"/>
                  </a:lnTo>
                  <a:lnTo>
                    <a:pt x="1443133" y="101727"/>
                  </a:lnTo>
                  <a:lnTo>
                    <a:pt x="1335405" y="101727"/>
                  </a:lnTo>
                  <a:cubicBezTo>
                    <a:pt x="1307306" y="101727"/>
                    <a:pt x="1284542" y="78962"/>
                    <a:pt x="1284542" y="50863"/>
                  </a:cubicBezTo>
                  <a:cubicBezTo>
                    <a:pt x="1284542" y="22765"/>
                    <a:pt x="1307306" y="0"/>
                    <a:pt x="1335405" y="0"/>
                  </a:cubicBezTo>
                  <a:lnTo>
                    <a:pt x="1493996" y="0"/>
                  </a:lnTo>
                  <a:cubicBezTo>
                    <a:pt x="1522095" y="0"/>
                    <a:pt x="1544860" y="22765"/>
                    <a:pt x="1544860" y="50863"/>
                  </a:cubicBezTo>
                  <a:lnTo>
                    <a:pt x="1544860" y="243650"/>
                  </a:lnTo>
                  <a:cubicBezTo>
                    <a:pt x="1544860" y="271748"/>
                    <a:pt x="1522095" y="294513"/>
                    <a:pt x="1493996" y="2945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5120639" y="4545234"/>
              <a:ext cx="1952720" cy="336327"/>
            </a:xfrm>
            <a:custGeom>
              <a:avLst/>
              <a:gdLst/>
              <a:ahLst/>
              <a:cxnLst/>
              <a:rect l="l" t="t" r="r" b="b"/>
              <a:pathLst>
                <a:path w="1952720" h="336327" extrusionOk="0">
                  <a:moveTo>
                    <a:pt x="1901857" y="336328"/>
                  </a:moveTo>
                  <a:lnTo>
                    <a:pt x="50864" y="336328"/>
                  </a:lnTo>
                  <a:cubicBezTo>
                    <a:pt x="22765" y="336328"/>
                    <a:pt x="0" y="313563"/>
                    <a:pt x="0" y="285464"/>
                  </a:cubicBezTo>
                  <a:lnTo>
                    <a:pt x="0" y="50863"/>
                  </a:lnTo>
                  <a:cubicBezTo>
                    <a:pt x="0" y="22765"/>
                    <a:pt x="22765" y="0"/>
                    <a:pt x="50864" y="0"/>
                  </a:cubicBezTo>
                  <a:lnTo>
                    <a:pt x="254794" y="0"/>
                  </a:lnTo>
                  <a:cubicBezTo>
                    <a:pt x="282893" y="0"/>
                    <a:pt x="305657" y="22765"/>
                    <a:pt x="305657" y="50863"/>
                  </a:cubicBezTo>
                  <a:cubicBezTo>
                    <a:pt x="305657" y="78962"/>
                    <a:pt x="282893" y="101727"/>
                    <a:pt x="254794" y="101727"/>
                  </a:cubicBezTo>
                  <a:lnTo>
                    <a:pt x="101727" y="101727"/>
                  </a:lnTo>
                  <a:lnTo>
                    <a:pt x="101727" y="234601"/>
                  </a:lnTo>
                  <a:lnTo>
                    <a:pt x="1850993" y="234601"/>
                  </a:lnTo>
                  <a:lnTo>
                    <a:pt x="1850993" y="101727"/>
                  </a:lnTo>
                  <a:lnTo>
                    <a:pt x="1697927" y="101727"/>
                  </a:lnTo>
                  <a:cubicBezTo>
                    <a:pt x="1669828" y="101727"/>
                    <a:pt x="1647063" y="78962"/>
                    <a:pt x="1647063" y="50863"/>
                  </a:cubicBezTo>
                  <a:cubicBezTo>
                    <a:pt x="1647063" y="22765"/>
                    <a:pt x="1669828" y="0"/>
                    <a:pt x="1697927" y="0"/>
                  </a:cubicBezTo>
                  <a:lnTo>
                    <a:pt x="1901857" y="0"/>
                  </a:lnTo>
                  <a:cubicBezTo>
                    <a:pt x="1929956" y="0"/>
                    <a:pt x="1952720" y="22765"/>
                    <a:pt x="1952720" y="50863"/>
                  </a:cubicBezTo>
                  <a:lnTo>
                    <a:pt x="1952720" y="285464"/>
                  </a:lnTo>
                  <a:cubicBezTo>
                    <a:pt x="1952720" y="313563"/>
                    <a:pt x="1929956" y="336328"/>
                    <a:pt x="1901857" y="3363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40"/>
          <p:cNvGrpSpPr/>
          <p:nvPr/>
        </p:nvGrpSpPr>
        <p:grpSpPr>
          <a:xfrm>
            <a:off x="8916404" y="2821095"/>
            <a:ext cx="558687" cy="579813"/>
            <a:chOff x="4695802" y="1976460"/>
            <a:chExt cx="2799252" cy="2905101"/>
          </a:xfrm>
        </p:grpSpPr>
        <p:sp>
          <p:nvSpPr>
            <p:cNvPr id="780" name="Google Shape;780;p40"/>
            <p:cNvSpPr/>
            <p:nvPr/>
          </p:nvSpPr>
          <p:spPr>
            <a:xfrm>
              <a:off x="4695802" y="1976460"/>
              <a:ext cx="2799252" cy="2665213"/>
            </a:xfrm>
            <a:custGeom>
              <a:avLst/>
              <a:gdLst/>
              <a:ahLst/>
              <a:cxnLst/>
              <a:rect l="l" t="t" r="r" b="b"/>
              <a:pathLst>
                <a:path w="2799252" h="2665213" extrusionOk="0">
                  <a:moveTo>
                    <a:pt x="566093" y="2665167"/>
                  </a:moveTo>
                  <a:cubicBezTo>
                    <a:pt x="555521" y="2665167"/>
                    <a:pt x="545043" y="2661928"/>
                    <a:pt x="536185" y="2655451"/>
                  </a:cubicBezTo>
                  <a:cubicBezTo>
                    <a:pt x="520945" y="2644402"/>
                    <a:pt x="513134" y="2625828"/>
                    <a:pt x="515706" y="2607064"/>
                  </a:cubicBezTo>
                  <a:lnTo>
                    <a:pt x="642103" y="1713143"/>
                  </a:lnTo>
                  <a:lnTo>
                    <a:pt x="14310" y="1064109"/>
                  </a:lnTo>
                  <a:cubicBezTo>
                    <a:pt x="1166" y="1050584"/>
                    <a:pt x="-3311" y="1030867"/>
                    <a:pt x="2499" y="1012960"/>
                  </a:cubicBezTo>
                  <a:cubicBezTo>
                    <a:pt x="8405" y="995053"/>
                    <a:pt x="23549" y="981718"/>
                    <a:pt x="42218" y="978575"/>
                  </a:cubicBezTo>
                  <a:lnTo>
                    <a:pt x="931472" y="822555"/>
                  </a:lnTo>
                  <a:lnTo>
                    <a:pt x="1354668" y="24932"/>
                  </a:lnTo>
                  <a:cubicBezTo>
                    <a:pt x="1372385" y="-8311"/>
                    <a:pt x="1426868" y="-8311"/>
                    <a:pt x="1444584" y="24932"/>
                  </a:cubicBezTo>
                  <a:lnTo>
                    <a:pt x="1867780" y="822555"/>
                  </a:lnTo>
                  <a:lnTo>
                    <a:pt x="2757034" y="978575"/>
                  </a:lnTo>
                  <a:cubicBezTo>
                    <a:pt x="2775608" y="981718"/>
                    <a:pt x="2790848" y="995053"/>
                    <a:pt x="2796753" y="1012960"/>
                  </a:cubicBezTo>
                  <a:cubicBezTo>
                    <a:pt x="2802564" y="1030867"/>
                    <a:pt x="2798087" y="1050584"/>
                    <a:pt x="2784942" y="1064109"/>
                  </a:cubicBezTo>
                  <a:lnTo>
                    <a:pt x="2157149" y="1713143"/>
                  </a:lnTo>
                  <a:lnTo>
                    <a:pt x="2283641" y="2607064"/>
                  </a:lnTo>
                  <a:cubicBezTo>
                    <a:pt x="2286213" y="2625733"/>
                    <a:pt x="2278403" y="2644402"/>
                    <a:pt x="2263163" y="2655451"/>
                  </a:cubicBezTo>
                  <a:cubicBezTo>
                    <a:pt x="2247827" y="2666595"/>
                    <a:pt x="2227634" y="2668310"/>
                    <a:pt x="2210870" y="2660023"/>
                  </a:cubicBezTo>
                  <a:lnTo>
                    <a:pt x="1399721" y="2263593"/>
                  </a:lnTo>
                  <a:lnTo>
                    <a:pt x="588572" y="2660023"/>
                  </a:lnTo>
                  <a:cubicBezTo>
                    <a:pt x="581524" y="2663547"/>
                    <a:pt x="573809" y="2665167"/>
                    <a:pt x="566189" y="2665167"/>
                  </a:cubicBezTo>
                  <a:close/>
                  <a:moveTo>
                    <a:pt x="154328" y="1062299"/>
                  </a:moveTo>
                  <a:lnTo>
                    <a:pt x="732590" y="1660184"/>
                  </a:lnTo>
                  <a:cubicBezTo>
                    <a:pt x="743544" y="1671519"/>
                    <a:pt x="748592" y="1687140"/>
                    <a:pt x="746402" y="1702761"/>
                  </a:cubicBezTo>
                  <a:lnTo>
                    <a:pt x="630006" y="2526292"/>
                  </a:lnTo>
                  <a:lnTo>
                    <a:pt x="1377338" y="2161104"/>
                  </a:lnTo>
                  <a:cubicBezTo>
                    <a:pt x="1391435" y="2154150"/>
                    <a:pt x="1408008" y="2154150"/>
                    <a:pt x="1422105" y="2161104"/>
                  </a:cubicBezTo>
                  <a:lnTo>
                    <a:pt x="2169437" y="2526292"/>
                  </a:lnTo>
                  <a:lnTo>
                    <a:pt x="2052946" y="1702761"/>
                  </a:lnTo>
                  <a:cubicBezTo>
                    <a:pt x="2050755" y="1687140"/>
                    <a:pt x="2055803" y="1671519"/>
                    <a:pt x="2066757" y="1660184"/>
                  </a:cubicBezTo>
                  <a:lnTo>
                    <a:pt x="2645115" y="1062299"/>
                  </a:lnTo>
                  <a:lnTo>
                    <a:pt x="1825870" y="918567"/>
                  </a:lnTo>
                  <a:cubicBezTo>
                    <a:pt x="1810344" y="915900"/>
                    <a:pt x="1797009" y="906089"/>
                    <a:pt x="1789675" y="892278"/>
                  </a:cubicBezTo>
                  <a:lnTo>
                    <a:pt x="1399721" y="157424"/>
                  </a:lnTo>
                  <a:lnTo>
                    <a:pt x="1009768" y="892278"/>
                  </a:lnTo>
                  <a:cubicBezTo>
                    <a:pt x="1002434" y="906089"/>
                    <a:pt x="989099" y="915900"/>
                    <a:pt x="973573" y="918567"/>
                  </a:cubicBezTo>
                  <a:lnTo>
                    <a:pt x="154328" y="10622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5563720" y="2886836"/>
              <a:ext cx="1063606" cy="1016555"/>
            </a:xfrm>
            <a:custGeom>
              <a:avLst/>
              <a:gdLst/>
              <a:ahLst/>
              <a:cxnLst/>
              <a:rect l="l" t="t" r="r" b="b"/>
              <a:pathLst>
                <a:path w="1063606" h="1016555" extrusionOk="0">
                  <a:moveTo>
                    <a:pt x="828888" y="1016508"/>
                  </a:moveTo>
                  <a:cubicBezTo>
                    <a:pt x="821268" y="1016508"/>
                    <a:pt x="813553" y="1014793"/>
                    <a:pt x="806504" y="1011364"/>
                  </a:cubicBezTo>
                  <a:lnTo>
                    <a:pt x="531708" y="877062"/>
                  </a:lnTo>
                  <a:lnTo>
                    <a:pt x="256912" y="1011364"/>
                  </a:lnTo>
                  <a:cubicBezTo>
                    <a:pt x="240148" y="1019651"/>
                    <a:pt x="219860" y="1017937"/>
                    <a:pt x="204620" y="1006793"/>
                  </a:cubicBezTo>
                  <a:cubicBezTo>
                    <a:pt x="189380" y="995743"/>
                    <a:pt x="181474" y="977170"/>
                    <a:pt x="184141" y="958405"/>
                  </a:cubicBezTo>
                  <a:lnTo>
                    <a:pt x="227003" y="655510"/>
                  </a:lnTo>
                  <a:lnTo>
                    <a:pt x="14310" y="435674"/>
                  </a:lnTo>
                  <a:cubicBezTo>
                    <a:pt x="1166" y="422148"/>
                    <a:pt x="-3311" y="402431"/>
                    <a:pt x="2499" y="384524"/>
                  </a:cubicBezTo>
                  <a:cubicBezTo>
                    <a:pt x="8405" y="366617"/>
                    <a:pt x="23549" y="353282"/>
                    <a:pt x="42218" y="350139"/>
                  </a:cubicBezTo>
                  <a:lnTo>
                    <a:pt x="343399" y="297275"/>
                  </a:lnTo>
                  <a:lnTo>
                    <a:pt x="486845" y="27051"/>
                  </a:lnTo>
                  <a:cubicBezTo>
                    <a:pt x="495704" y="10477"/>
                    <a:pt x="513039" y="0"/>
                    <a:pt x="531803" y="0"/>
                  </a:cubicBezTo>
                  <a:lnTo>
                    <a:pt x="531803" y="0"/>
                  </a:lnTo>
                  <a:cubicBezTo>
                    <a:pt x="550663" y="0"/>
                    <a:pt x="567998" y="10477"/>
                    <a:pt x="576761" y="27051"/>
                  </a:cubicBezTo>
                  <a:lnTo>
                    <a:pt x="720113" y="297275"/>
                  </a:lnTo>
                  <a:lnTo>
                    <a:pt x="1021388" y="350139"/>
                  </a:lnTo>
                  <a:cubicBezTo>
                    <a:pt x="1039962" y="353282"/>
                    <a:pt x="1055202" y="366617"/>
                    <a:pt x="1061108" y="384524"/>
                  </a:cubicBezTo>
                  <a:cubicBezTo>
                    <a:pt x="1066918" y="402431"/>
                    <a:pt x="1062441" y="422148"/>
                    <a:pt x="1049297" y="435674"/>
                  </a:cubicBezTo>
                  <a:lnTo>
                    <a:pt x="836603" y="655510"/>
                  </a:lnTo>
                  <a:lnTo>
                    <a:pt x="879466" y="958405"/>
                  </a:lnTo>
                  <a:cubicBezTo>
                    <a:pt x="882133" y="977075"/>
                    <a:pt x="874227" y="995743"/>
                    <a:pt x="858987" y="1006793"/>
                  </a:cubicBezTo>
                  <a:cubicBezTo>
                    <a:pt x="850129" y="1013270"/>
                    <a:pt x="839556" y="1016508"/>
                    <a:pt x="829079" y="1016508"/>
                  </a:cubicBezTo>
                  <a:close/>
                  <a:moveTo>
                    <a:pt x="531708" y="769334"/>
                  </a:moveTo>
                  <a:cubicBezTo>
                    <a:pt x="539328" y="769334"/>
                    <a:pt x="547043" y="771049"/>
                    <a:pt x="554092" y="774478"/>
                  </a:cubicBezTo>
                  <a:lnTo>
                    <a:pt x="764975" y="877538"/>
                  </a:lnTo>
                  <a:lnTo>
                    <a:pt x="732019" y="645128"/>
                  </a:lnTo>
                  <a:cubicBezTo>
                    <a:pt x="729828" y="629507"/>
                    <a:pt x="734876" y="613886"/>
                    <a:pt x="745830" y="602551"/>
                  </a:cubicBezTo>
                  <a:lnTo>
                    <a:pt x="909089" y="433768"/>
                  </a:lnTo>
                  <a:lnTo>
                    <a:pt x="677822" y="393192"/>
                  </a:lnTo>
                  <a:cubicBezTo>
                    <a:pt x="662296" y="390525"/>
                    <a:pt x="648961" y="380714"/>
                    <a:pt x="641627" y="366903"/>
                  </a:cubicBezTo>
                  <a:lnTo>
                    <a:pt x="531613" y="159448"/>
                  </a:lnTo>
                  <a:lnTo>
                    <a:pt x="421504" y="366903"/>
                  </a:lnTo>
                  <a:cubicBezTo>
                    <a:pt x="414170" y="380809"/>
                    <a:pt x="400835" y="390525"/>
                    <a:pt x="385309" y="393192"/>
                  </a:cubicBezTo>
                  <a:lnTo>
                    <a:pt x="154232" y="433768"/>
                  </a:lnTo>
                  <a:lnTo>
                    <a:pt x="317491" y="602551"/>
                  </a:lnTo>
                  <a:cubicBezTo>
                    <a:pt x="328445" y="613886"/>
                    <a:pt x="333493" y="629507"/>
                    <a:pt x="331302" y="645128"/>
                  </a:cubicBezTo>
                  <a:lnTo>
                    <a:pt x="298346" y="877538"/>
                  </a:lnTo>
                  <a:lnTo>
                    <a:pt x="509229" y="774478"/>
                  </a:lnTo>
                  <a:cubicBezTo>
                    <a:pt x="516278" y="770954"/>
                    <a:pt x="523993" y="769334"/>
                    <a:pt x="531613" y="7693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6700480" y="2308026"/>
              <a:ext cx="313039" cy="313062"/>
            </a:xfrm>
            <a:custGeom>
              <a:avLst/>
              <a:gdLst/>
              <a:ahLst/>
              <a:cxnLst/>
              <a:rect l="l" t="t" r="r" b="b"/>
              <a:pathLst>
                <a:path w="313039" h="313062" extrusionOk="0">
                  <a:moveTo>
                    <a:pt x="50935" y="313063"/>
                  </a:moveTo>
                  <a:cubicBezTo>
                    <a:pt x="37886" y="313063"/>
                    <a:pt x="24836" y="308110"/>
                    <a:pt x="14930" y="298109"/>
                  </a:cubicBezTo>
                  <a:cubicBezTo>
                    <a:pt x="-4977" y="278201"/>
                    <a:pt x="-4977" y="246007"/>
                    <a:pt x="14930" y="226100"/>
                  </a:cubicBezTo>
                  <a:lnTo>
                    <a:pt x="226100" y="14930"/>
                  </a:lnTo>
                  <a:cubicBezTo>
                    <a:pt x="246007" y="-4977"/>
                    <a:pt x="278201" y="-4977"/>
                    <a:pt x="298109" y="14930"/>
                  </a:cubicBezTo>
                  <a:cubicBezTo>
                    <a:pt x="318016" y="34838"/>
                    <a:pt x="318016" y="67032"/>
                    <a:pt x="298109" y="86939"/>
                  </a:cubicBezTo>
                  <a:lnTo>
                    <a:pt x="86939" y="298109"/>
                  </a:lnTo>
                  <a:cubicBezTo>
                    <a:pt x="77033" y="308015"/>
                    <a:pt x="63984" y="313063"/>
                    <a:pt x="50935" y="3130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5167241" y="2314979"/>
              <a:ext cx="306085" cy="306109"/>
            </a:xfrm>
            <a:custGeom>
              <a:avLst/>
              <a:gdLst/>
              <a:ahLst/>
              <a:cxnLst/>
              <a:rect l="l" t="t" r="r" b="b"/>
              <a:pathLst>
                <a:path w="306085" h="306109" extrusionOk="0">
                  <a:moveTo>
                    <a:pt x="255151" y="306110"/>
                  </a:moveTo>
                  <a:cubicBezTo>
                    <a:pt x="242102" y="306110"/>
                    <a:pt x="229052" y="301157"/>
                    <a:pt x="219146" y="291155"/>
                  </a:cubicBezTo>
                  <a:lnTo>
                    <a:pt x="14930" y="86939"/>
                  </a:lnTo>
                  <a:cubicBezTo>
                    <a:pt x="-4977" y="67032"/>
                    <a:pt x="-4977" y="34838"/>
                    <a:pt x="14930" y="14930"/>
                  </a:cubicBezTo>
                  <a:cubicBezTo>
                    <a:pt x="34838" y="-4977"/>
                    <a:pt x="67032" y="-4977"/>
                    <a:pt x="86939" y="14930"/>
                  </a:cubicBezTo>
                  <a:lnTo>
                    <a:pt x="291155" y="219146"/>
                  </a:lnTo>
                  <a:cubicBezTo>
                    <a:pt x="311063" y="239054"/>
                    <a:pt x="311063" y="271248"/>
                    <a:pt x="291155" y="291155"/>
                  </a:cubicBezTo>
                  <a:cubicBezTo>
                    <a:pt x="281249" y="301061"/>
                    <a:pt x="268200" y="306110"/>
                    <a:pt x="255151" y="306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7122808" y="3758376"/>
              <a:ext cx="330299" cy="254124"/>
            </a:xfrm>
            <a:custGeom>
              <a:avLst/>
              <a:gdLst/>
              <a:ahLst/>
              <a:cxnLst/>
              <a:rect l="l" t="t" r="r" b="b"/>
              <a:pathLst>
                <a:path w="330299" h="254124" extrusionOk="0">
                  <a:moveTo>
                    <a:pt x="279354" y="254124"/>
                  </a:moveTo>
                  <a:cubicBezTo>
                    <a:pt x="269639" y="254124"/>
                    <a:pt x="259733" y="251362"/>
                    <a:pt x="251065" y="245552"/>
                  </a:cubicBezTo>
                  <a:lnTo>
                    <a:pt x="22655" y="93247"/>
                  </a:lnTo>
                  <a:cubicBezTo>
                    <a:pt x="-681" y="77626"/>
                    <a:pt x="-7062" y="46003"/>
                    <a:pt x="8559" y="22572"/>
                  </a:cubicBezTo>
                  <a:cubicBezTo>
                    <a:pt x="24275" y="-765"/>
                    <a:pt x="55898" y="-6956"/>
                    <a:pt x="79234" y="8475"/>
                  </a:cubicBezTo>
                  <a:lnTo>
                    <a:pt x="307644" y="160779"/>
                  </a:lnTo>
                  <a:cubicBezTo>
                    <a:pt x="330980" y="176400"/>
                    <a:pt x="337362" y="208023"/>
                    <a:pt x="321740" y="231455"/>
                  </a:cubicBezTo>
                  <a:cubicBezTo>
                    <a:pt x="311930" y="246219"/>
                    <a:pt x="295737" y="254124"/>
                    <a:pt x="279354" y="254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4737748" y="3758285"/>
              <a:ext cx="330299" cy="254215"/>
            </a:xfrm>
            <a:custGeom>
              <a:avLst/>
              <a:gdLst/>
              <a:ahLst/>
              <a:cxnLst/>
              <a:rect l="l" t="t" r="r" b="b"/>
              <a:pathLst>
                <a:path w="330299" h="254215" extrusionOk="0">
                  <a:moveTo>
                    <a:pt x="50945" y="254216"/>
                  </a:moveTo>
                  <a:cubicBezTo>
                    <a:pt x="34562" y="254216"/>
                    <a:pt x="18369" y="246215"/>
                    <a:pt x="8559" y="231547"/>
                  </a:cubicBezTo>
                  <a:cubicBezTo>
                    <a:pt x="-7062" y="208210"/>
                    <a:pt x="-681" y="176492"/>
                    <a:pt x="22656" y="160871"/>
                  </a:cubicBezTo>
                  <a:lnTo>
                    <a:pt x="251065" y="8566"/>
                  </a:lnTo>
                  <a:cubicBezTo>
                    <a:pt x="274211" y="-6960"/>
                    <a:pt x="306024" y="-864"/>
                    <a:pt x="321741" y="22663"/>
                  </a:cubicBezTo>
                  <a:cubicBezTo>
                    <a:pt x="337362" y="45999"/>
                    <a:pt x="330980" y="77718"/>
                    <a:pt x="307644" y="93339"/>
                  </a:cubicBezTo>
                  <a:lnTo>
                    <a:pt x="79234" y="245643"/>
                  </a:lnTo>
                  <a:cubicBezTo>
                    <a:pt x="70566" y="251454"/>
                    <a:pt x="60756" y="254216"/>
                    <a:pt x="50945" y="254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6044469" y="4498942"/>
              <a:ext cx="101917" cy="382619"/>
            </a:xfrm>
            <a:custGeom>
              <a:avLst/>
              <a:gdLst/>
              <a:ahLst/>
              <a:cxnLst/>
              <a:rect l="l" t="t" r="r" b="b"/>
              <a:pathLst>
                <a:path w="101917" h="382619" extrusionOk="0">
                  <a:moveTo>
                    <a:pt x="50959" y="382619"/>
                  </a:moveTo>
                  <a:cubicBezTo>
                    <a:pt x="22765" y="382619"/>
                    <a:pt x="0" y="359855"/>
                    <a:pt x="0" y="331661"/>
                  </a:cubicBezTo>
                  <a:lnTo>
                    <a:pt x="0" y="50959"/>
                  </a:lnTo>
                  <a:cubicBezTo>
                    <a:pt x="0" y="22765"/>
                    <a:pt x="22765" y="0"/>
                    <a:pt x="50959" y="0"/>
                  </a:cubicBezTo>
                  <a:cubicBezTo>
                    <a:pt x="79153" y="0"/>
                    <a:pt x="101917" y="22765"/>
                    <a:pt x="101917" y="50959"/>
                  </a:cubicBezTo>
                  <a:lnTo>
                    <a:pt x="101917" y="331661"/>
                  </a:lnTo>
                  <a:cubicBezTo>
                    <a:pt x="101917" y="359855"/>
                    <a:pt x="79153" y="382619"/>
                    <a:pt x="50959" y="3826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40"/>
          <p:cNvGrpSpPr/>
          <p:nvPr/>
        </p:nvGrpSpPr>
        <p:grpSpPr>
          <a:xfrm>
            <a:off x="10630372" y="1933324"/>
            <a:ext cx="470008" cy="470007"/>
            <a:chOff x="2952731" y="285750"/>
            <a:chExt cx="6286613" cy="6286595"/>
          </a:xfrm>
        </p:grpSpPr>
        <p:sp>
          <p:nvSpPr>
            <p:cNvPr id="788" name="Google Shape;788;p40"/>
            <p:cNvSpPr/>
            <p:nvPr/>
          </p:nvSpPr>
          <p:spPr>
            <a:xfrm>
              <a:off x="4572000" y="285750"/>
              <a:ext cx="3143250" cy="3333845"/>
            </a:xfrm>
            <a:custGeom>
              <a:avLst/>
              <a:gdLst/>
              <a:ahLst/>
              <a:cxnLst/>
              <a:rect l="l" t="t" r="r" b="b"/>
              <a:pathLst>
                <a:path w="3143250" h="3333845" extrusionOk="0">
                  <a:moveTo>
                    <a:pt x="3048000" y="3333845"/>
                  </a:moveTo>
                  <a:cubicBezTo>
                    <a:pt x="2995422" y="3333845"/>
                    <a:pt x="2952750" y="3291173"/>
                    <a:pt x="2952750" y="3238595"/>
                  </a:cubicBezTo>
                  <a:lnTo>
                    <a:pt x="2952750" y="190595"/>
                  </a:lnTo>
                  <a:lnTo>
                    <a:pt x="95250" y="190595"/>
                  </a:lnTo>
                  <a:cubicBezTo>
                    <a:pt x="42672" y="190595"/>
                    <a:pt x="0" y="147923"/>
                    <a:pt x="0" y="95345"/>
                  </a:cubicBezTo>
                  <a:cubicBezTo>
                    <a:pt x="0" y="42767"/>
                    <a:pt x="42672" y="0"/>
                    <a:pt x="95250" y="0"/>
                  </a:cubicBezTo>
                  <a:lnTo>
                    <a:pt x="3048000" y="0"/>
                  </a:lnTo>
                  <a:cubicBezTo>
                    <a:pt x="3100578" y="0"/>
                    <a:pt x="3143250" y="42672"/>
                    <a:pt x="3143250" y="95250"/>
                  </a:cubicBezTo>
                  <a:lnTo>
                    <a:pt x="3143250" y="3238500"/>
                  </a:lnTo>
                  <a:cubicBezTo>
                    <a:pt x="3143250" y="3291078"/>
                    <a:pt x="3100578" y="3333750"/>
                    <a:pt x="3048000" y="3333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2952750" y="1905095"/>
              <a:ext cx="4762500" cy="4667250"/>
            </a:xfrm>
            <a:custGeom>
              <a:avLst/>
              <a:gdLst/>
              <a:ahLst/>
              <a:cxnLst/>
              <a:rect l="l" t="t" r="r" b="b"/>
              <a:pathLst>
                <a:path w="4762500" h="4667250" extrusionOk="0">
                  <a:moveTo>
                    <a:pt x="4667250" y="4667250"/>
                  </a:moveTo>
                  <a:lnTo>
                    <a:pt x="95250" y="4667250"/>
                  </a:lnTo>
                  <a:cubicBezTo>
                    <a:pt x="42672" y="4667250"/>
                    <a:pt x="0" y="4624579"/>
                    <a:pt x="0" y="4572000"/>
                  </a:cubicBezTo>
                  <a:lnTo>
                    <a:pt x="0" y="95250"/>
                  </a:lnTo>
                  <a:cubicBezTo>
                    <a:pt x="0" y="42577"/>
                    <a:pt x="42672" y="0"/>
                    <a:pt x="95250" y="0"/>
                  </a:cubicBezTo>
                  <a:cubicBezTo>
                    <a:pt x="147828" y="0"/>
                    <a:pt x="190500" y="42672"/>
                    <a:pt x="190500" y="95250"/>
                  </a:cubicBezTo>
                  <a:lnTo>
                    <a:pt x="190500" y="4476750"/>
                  </a:lnTo>
                  <a:lnTo>
                    <a:pt x="4572000" y="4476750"/>
                  </a:lnTo>
                  <a:lnTo>
                    <a:pt x="4572000" y="3048000"/>
                  </a:lnTo>
                  <a:cubicBezTo>
                    <a:pt x="4572000" y="2995422"/>
                    <a:pt x="4614672" y="2952750"/>
                    <a:pt x="4667250" y="2952750"/>
                  </a:cubicBezTo>
                  <a:cubicBezTo>
                    <a:pt x="4719828" y="2952750"/>
                    <a:pt x="4762500" y="2995422"/>
                    <a:pt x="4762500" y="3048000"/>
                  </a:cubicBezTo>
                  <a:lnTo>
                    <a:pt x="4762500" y="4572000"/>
                  </a:lnTo>
                  <a:cubicBezTo>
                    <a:pt x="4762500" y="4624579"/>
                    <a:pt x="4719828" y="4667250"/>
                    <a:pt x="4667250" y="4667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2952731" y="285763"/>
              <a:ext cx="1809768" cy="1809831"/>
            </a:xfrm>
            <a:custGeom>
              <a:avLst/>
              <a:gdLst/>
              <a:ahLst/>
              <a:cxnLst/>
              <a:rect l="l" t="t" r="r" b="b"/>
              <a:pathLst>
                <a:path w="1809768" h="1809831" extrusionOk="0">
                  <a:moveTo>
                    <a:pt x="1714518" y="1809831"/>
                  </a:moveTo>
                  <a:lnTo>
                    <a:pt x="95268" y="1809831"/>
                  </a:lnTo>
                  <a:cubicBezTo>
                    <a:pt x="56787" y="1809831"/>
                    <a:pt x="22021" y="1786590"/>
                    <a:pt x="7257" y="1751062"/>
                  </a:cubicBezTo>
                  <a:cubicBezTo>
                    <a:pt x="-7507" y="1715439"/>
                    <a:pt x="685" y="1674481"/>
                    <a:pt x="27926" y="1647240"/>
                  </a:cubicBezTo>
                  <a:lnTo>
                    <a:pt x="1647176" y="27990"/>
                  </a:lnTo>
                  <a:cubicBezTo>
                    <a:pt x="1674418" y="653"/>
                    <a:pt x="1715280" y="-7539"/>
                    <a:pt x="1750999" y="7320"/>
                  </a:cubicBezTo>
                  <a:cubicBezTo>
                    <a:pt x="1786622" y="22084"/>
                    <a:pt x="1809768" y="56850"/>
                    <a:pt x="1809768" y="95331"/>
                  </a:cubicBezTo>
                  <a:lnTo>
                    <a:pt x="1809768" y="1714581"/>
                  </a:lnTo>
                  <a:cubicBezTo>
                    <a:pt x="1809768" y="1767159"/>
                    <a:pt x="1767096" y="1809831"/>
                    <a:pt x="1714518" y="1809831"/>
                  </a:cubicBezTo>
                  <a:close/>
                  <a:moveTo>
                    <a:pt x="325202" y="1619331"/>
                  </a:moveTo>
                  <a:lnTo>
                    <a:pt x="1619268" y="1619331"/>
                  </a:lnTo>
                  <a:lnTo>
                    <a:pt x="1619268" y="325265"/>
                  </a:lnTo>
                  <a:lnTo>
                    <a:pt x="325202" y="16193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3714750" y="5429345"/>
              <a:ext cx="2381250" cy="190500"/>
            </a:xfrm>
            <a:custGeom>
              <a:avLst/>
              <a:gdLst/>
              <a:ahLst/>
              <a:cxnLst/>
              <a:rect l="l" t="t" r="r" b="b"/>
              <a:pathLst>
                <a:path w="2381250" h="190500" extrusionOk="0">
                  <a:moveTo>
                    <a:pt x="2286000" y="190500"/>
                  </a:moveTo>
                  <a:lnTo>
                    <a:pt x="95250" y="190500"/>
                  </a:lnTo>
                  <a:cubicBezTo>
                    <a:pt x="42672" y="190500"/>
                    <a:pt x="0" y="147828"/>
                    <a:pt x="0" y="95250"/>
                  </a:cubicBezTo>
                  <a:cubicBezTo>
                    <a:pt x="0" y="42672"/>
                    <a:pt x="42672" y="0"/>
                    <a:pt x="95250" y="0"/>
                  </a:cubicBezTo>
                  <a:lnTo>
                    <a:pt x="2286000" y="0"/>
                  </a:lnTo>
                  <a:cubicBezTo>
                    <a:pt x="2338578" y="0"/>
                    <a:pt x="2381250" y="42672"/>
                    <a:pt x="2381250" y="95250"/>
                  </a:cubicBezTo>
                  <a:cubicBezTo>
                    <a:pt x="2381250" y="147828"/>
                    <a:pt x="2338578" y="190500"/>
                    <a:pt x="2286000" y="190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3714750" y="4667345"/>
              <a:ext cx="2190750" cy="190500"/>
            </a:xfrm>
            <a:custGeom>
              <a:avLst/>
              <a:gdLst/>
              <a:ahLst/>
              <a:cxnLst/>
              <a:rect l="l" t="t" r="r" b="b"/>
              <a:pathLst>
                <a:path w="2190750" h="190500" extrusionOk="0">
                  <a:moveTo>
                    <a:pt x="2095500" y="190500"/>
                  </a:moveTo>
                  <a:lnTo>
                    <a:pt x="95250" y="190500"/>
                  </a:lnTo>
                  <a:cubicBezTo>
                    <a:pt x="42672" y="190500"/>
                    <a:pt x="0" y="147828"/>
                    <a:pt x="0" y="95250"/>
                  </a:cubicBezTo>
                  <a:cubicBezTo>
                    <a:pt x="0" y="42672"/>
                    <a:pt x="42672" y="0"/>
                    <a:pt x="95250" y="0"/>
                  </a:cubicBezTo>
                  <a:lnTo>
                    <a:pt x="2095500" y="0"/>
                  </a:lnTo>
                  <a:cubicBezTo>
                    <a:pt x="2148078" y="0"/>
                    <a:pt x="2190750" y="42672"/>
                    <a:pt x="2190750" y="95250"/>
                  </a:cubicBezTo>
                  <a:cubicBezTo>
                    <a:pt x="2190750" y="147828"/>
                    <a:pt x="2148078" y="190500"/>
                    <a:pt x="2095500" y="190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3714750" y="3905345"/>
              <a:ext cx="2857500" cy="190500"/>
            </a:xfrm>
            <a:custGeom>
              <a:avLst/>
              <a:gdLst/>
              <a:ahLst/>
              <a:cxnLst/>
              <a:rect l="l" t="t" r="r" b="b"/>
              <a:pathLst>
                <a:path w="2857500" h="190500" extrusionOk="0">
                  <a:moveTo>
                    <a:pt x="2762250" y="190500"/>
                  </a:moveTo>
                  <a:lnTo>
                    <a:pt x="95250" y="190500"/>
                  </a:lnTo>
                  <a:cubicBezTo>
                    <a:pt x="42672" y="190500"/>
                    <a:pt x="0" y="147828"/>
                    <a:pt x="0" y="95250"/>
                  </a:cubicBezTo>
                  <a:cubicBezTo>
                    <a:pt x="0" y="42672"/>
                    <a:pt x="42672" y="0"/>
                    <a:pt x="95250" y="0"/>
                  </a:cubicBezTo>
                  <a:lnTo>
                    <a:pt x="2762250" y="0"/>
                  </a:lnTo>
                  <a:cubicBezTo>
                    <a:pt x="2814828" y="0"/>
                    <a:pt x="2857500" y="42672"/>
                    <a:pt x="2857500" y="95250"/>
                  </a:cubicBezTo>
                  <a:cubicBezTo>
                    <a:pt x="2857500" y="147828"/>
                    <a:pt x="2814828" y="190500"/>
                    <a:pt x="2762250" y="190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4381500" y="2571845"/>
              <a:ext cx="1905000" cy="190500"/>
            </a:xfrm>
            <a:custGeom>
              <a:avLst/>
              <a:gdLst/>
              <a:ahLst/>
              <a:cxnLst/>
              <a:rect l="l" t="t" r="r" b="b"/>
              <a:pathLst>
                <a:path w="1905000" h="190500" extrusionOk="0">
                  <a:moveTo>
                    <a:pt x="1809750" y="190500"/>
                  </a:moveTo>
                  <a:lnTo>
                    <a:pt x="95250" y="190500"/>
                  </a:lnTo>
                  <a:cubicBezTo>
                    <a:pt x="42672" y="190500"/>
                    <a:pt x="0" y="147828"/>
                    <a:pt x="0" y="95250"/>
                  </a:cubicBezTo>
                  <a:cubicBezTo>
                    <a:pt x="0" y="42672"/>
                    <a:pt x="42672" y="0"/>
                    <a:pt x="95250" y="0"/>
                  </a:cubicBezTo>
                  <a:lnTo>
                    <a:pt x="1809750" y="0"/>
                  </a:lnTo>
                  <a:cubicBezTo>
                    <a:pt x="1862328" y="0"/>
                    <a:pt x="1905000" y="42672"/>
                    <a:pt x="1905000" y="95250"/>
                  </a:cubicBezTo>
                  <a:cubicBezTo>
                    <a:pt x="1905000" y="147828"/>
                    <a:pt x="1862328" y="190500"/>
                    <a:pt x="1809750" y="190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5" name="Google Shape;795;p40"/>
            <p:cNvGrpSpPr/>
            <p:nvPr/>
          </p:nvGrpSpPr>
          <p:grpSpPr>
            <a:xfrm>
              <a:off x="5950536" y="2331029"/>
              <a:ext cx="3288808" cy="3288815"/>
              <a:chOff x="5950536" y="2331029"/>
              <a:chExt cx="3288808" cy="3288815"/>
            </a:xfrm>
          </p:grpSpPr>
          <p:sp>
            <p:nvSpPr>
              <p:cNvPr id="796" name="Google Shape;796;p40"/>
              <p:cNvSpPr/>
              <p:nvPr/>
            </p:nvSpPr>
            <p:spPr>
              <a:xfrm>
                <a:off x="6219991" y="2331029"/>
                <a:ext cx="3019353" cy="3019353"/>
              </a:xfrm>
              <a:custGeom>
                <a:avLst/>
                <a:gdLst/>
                <a:ahLst/>
                <a:cxnLst/>
                <a:rect l="l" t="t" r="r" b="b"/>
                <a:pathLst>
                  <a:path w="3019353" h="3019353" extrusionOk="0">
                    <a:moveTo>
                      <a:pt x="499324" y="3019353"/>
                    </a:moveTo>
                    <a:lnTo>
                      <a:pt x="499324" y="3019353"/>
                    </a:lnTo>
                    <a:cubicBezTo>
                      <a:pt x="474083" y="3019353"/>
                      <a:pt x="449794" y="3009352"/>
                      <a:pt x="431982" y="2991445"/>
                    </a:cubicBezTo>
                    <a:lnTo>
                      <a:pt x="27932" y="2587300"/>
                    </a:lnTo>
                    <a:cubicBezTo>
                      <a:pt x="-9311" y="2550057"/>
                      <a:pt x="-9311" y="2489859"/>
                      <a:pt x="27932" y="2452616"/>
                    </a:cubicBezTo>
                    <a:lnTo>
                      <a:pt x="2452616" y="27932"/>
                    </a:lnTo>
                    <a:cubicBezTo>
                      <a:pt x="2489859" y="-9311"/>
                      <a:pt x="2550057" y="-9311"/>
                      <a:pt x="2587300" y="27932"/>
                    </a:cubicBezTo>
                    <a:lnTo>
                      <a:pt x="2991446" y="432078"/>
                    </a:lnTo>
                    <a:cubicBezTo>
                      <a:pt x="3009353" y="449985"/>
                      <a:pt x="3019354" y="474178"/>
                      <a:pt x="3019354" y="499420"/>
                    </a:cubicBezTo>
                    <a:cubicBezTo>
                      <a:pt x="3019354" y="524661"/>
                      <a:pt x="3009353" y="548949"/>
                      <a:pt x="2991446" y="566761"/>
                    </a:cubicBezTo>
                    <a:lnTo>
                      <a:pt x="566761" y="2991445"/>
                    </a:lnTo>
                    <a:cubicBezTo>
                      <a:pt x="548854" y="3009352"/>
                      <a:pt x="524661" y="3019353"/>
                      <a:pt x="499420" y="3019353"/>
                    </a:cubicBezTo>
                    <a:close/>
                    <a:moveTo>
                      <a:pt x="229957" y="2519958"/>
                    </a:moveTo>
                    <a:lnTo>
                      <a:pt x="499324" y="2789420"/>
                    </a:lnTo>
                    <a:lnTo>
                      <a:pt x="2789325" y="499515"/>
                    </a:lnTo>
                    <a:lnTo>
                      <a:pt x="2519863" y="230053"/>
                    </a:lnTo>
                    <a:lnTo>
                      <a:pt x="229957" y="25199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5950536" y="4755813"/>
                <a:ext cx="863999" cy="864031"/>
              </a:xfrm>
              <a:custGeom>
                <a:avLst/>
                <a:gdLst/>
                <a:ahLst/>
                <a:cxnLst/>
                <a:rect l="l" t="t" r="r" b="b"/>
                <a:pathLst>
                  <a:path w="863999" h="864031" extrusionOk="0">
                    <a:moveTo>
                      <a:pt x="95267" y="864031"/>
                    </a:moveTo>
                    <a:cubicBezTo>
                      <a:pt x="70502" y="864031"/>
                      <a:pt x="46118" y="854316"/>
                      <a:pt x="27925" y="836123"/>
                    </a:cubicBezTo>
                    <a:cubicBezTo>
                      <a:pt x="969" y="809167"/>
                      <a:pt x="-7318" y="768781"/>
                      <a:pt x="6779" y="733348"/>
                    </a:cubicBezTo>
                    <a:lnTo>
                      <a:pt x="276242" y="59835"/>
                    </a:lnTo>
                    <a:cubicBezTo>
                      <a:pt x="288148" y="30118"/>
                      <a:pt x="314151" y="8305"/>
                      <a:pt x="345584" y="1924"/>
                    </a:cubicBezTo>
                    <a:cubicBezTo>
                      <a:pt x="377207" y="-4458"/>
                      <a:pt x="409401" y="5257"/>
                      <a:pt x="432071" y="27832"/>
                    </a:cubicBezTo>
                    <a:lnTo>
                      <a:pt x="836121" y="431978"/>
                    </a:lnTo>
                    <a:cubicBezTo>
                      <a:pt x="858791" y="454647"/>
                      <a:pt x="868506" y="487127"/>
                      <a:pt x="862029" y="518464"/>
                    </a:cubicBezTo>
                    <a:cubicBezTo>
                      <a:pt x="855647" y="549802"/>
                      <a:pt x="833835" y="575900"/>
                      <a:pt x="804117" y="587711"/>
                    </a:cubicBezTo>
                    <a:lnTo>
                      <a:pt x="130604" y="857173"/>
                    </a:lnTo>
                    <a:cubicBezTo>
                      <a:pt x="119079" y="861746"/>
                      <a:pt x="107078" y="864031"/>
                      <a:pt x="95171" y="864031"/>
                    </a:cubicBezTo>
                    <a:close/>
                    <a:moveTo>
                      <a:pt x="399495" y="264718"/>
                    </a:moveTo>
                    <a:lnTo>
                      <a:pt x="266240" y="597808"/>
                    </a:lnTo>
                    <a:lnTo>
                      <a:pt x="599330" y="464648"/>
                    </a:lnTo>
                    <a:lnTo>
                      <a:pt x="399495" y="26481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Google Shape;803;p3"/>
          <p:cNvCxnSpPr/>
          <p:nvPr/>
        </p:nvCxnSpPr>
        <p:spPr>
          <a:xfrm flipH="1">
            <a:off x="4881183" y="4788376"/>
            <a:ext cx="1436957" cy="126952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4" name="Google Shape;804;p3"/>
          <p:cNvCxnSpPr/>
          <p:nvPr/>
        </p:nvCxnSpPr>
        <p:spPr>
          <a:xfrm>
            <a:off x="4798597" y="2489541"/>
            <a:ext cx="2073389" cy="136955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5" name="Google Shape;805;p3"/>
          <p:cNvCxnSpPr/>
          <p:nvPr/>
        </p:nvCxnSpPr>
        <p:spPr>
          <a:xfrm flipH="1">
            <a:off x="9375823" y="4788376"/>
            <a:ext cx="1436957" cy="126952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6" name="Google Shape;806;p3"/>
          <p:cNvCxnSpPr/>
          <p:nvPr/>
        </p:nvCxnSpPr>
        <p:spPr>
          <a:xfrm>
            <a:off x="9268853" y="2489541"/>
            <a:ext cx="2073389" cy="136955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7" name="Google Shape;807;p3"/>
          <p:cNvSpPr/>
          <p:nvPr/>
        </p:nvSpPr>
        <p:spPr>
          <a:xfrm>
            <a:off x="623376" y="3192659"/>
            <a:ext cx="1650641" cy="1650641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3"/>
          <p:cNvSpPr/>
          <p:nvPr/>
        </p:nvSpPr>
        <p:spPr>
          <a:xfrm>
            <a:off x="5270679" y="3192659"/>
            <a:ext cx="1650641" cy="1650641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services – Transforming data into impact</a:t>
            </a:r>
            <a:endParaRPr/>
          </a:p>
        </p:txBody>
      </p:sp>
      <p:sp>
        <p:nvSpPr>
          <p:cNvPr id="810" name="Google Shape;810;p3"/>
          <p:cNvSpPr/>
          <p:nvPr/>
        </p:nvSpPr>
        <p:spPr>
          <a:xfrm>
            <a:off x="1164839" y="3388129"/>
            <a:ext cx="567714" cy="44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pic>
        <p:nvPicPr>
          <p:cNvPr id="811" name="Google Shape;8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308" y="3879639"/>
            <a:ext cx="648776" cy="65299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3"/>
          <p:cNvSpPr/>
          <p:nvPr/>
        </p:nvSpPr>
        <p:spPr>
          <a:xfrm>
            <a:off x="5589099" y="3388129"/>
            <a:ext cx="1013800" cy="2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3" name="Google Shape;81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1387" y="3805310"/>
            <a:ext cx="649224" cy="649221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3"/>
          <p:cNvSpPr/>
          <p:nvPr/>
        </p:nvSpPr>
        <p:spPr>
          <a:xfrm>
            <a:off x="3045344" y="1839020"/>
            <a:ext cx="1576668" cy="3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/>
          </a:p>
        </p:txBody>
      </p:sp>
      <p:sp>
        <p:nvSpPr>
          <p:cNvPr id="815" name="Google Shape;815;p3"/>
          <p:cNvSpPr/>
          <p:nvPr/>
        </p:nvSpPr>
        <p:spPr>
          <a:xfrm>
            <a:off x="2840167" y="5259505"/>
            <a:ext cx="1958114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Cleaning and analysing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sets</a:t>
            </a:r>
            <a:endParaRPr/>
          </a:p>
        </p:txBody>
      </p:sp>
      <p:pic>
        <p:nvPicPr>
          <p:cNvPr id="816" name="Google Shape;81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5196" y="4665646"/>
            <a:ext cx="448056" cy="4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3"/>
          <p:cNvSpPr/>
          <p:nvPr/>
        </p:nvSpPr>
        <p:spPr>
          <a:xfrm>
            <a:off x="2745526" y="3304612"/>
            <a:ext cx="2147396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Business Research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Finding and analysing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/>
          </a:p>
        </p:txBody>
      </p:sp>
      <p:pic>
        <p:nvPicPr>
          <p:cNvPr id="818" name="Google Shape;81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5196" y="2729169"/>
            <a:ext cx="448056" cy="4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3"/>
          <p:cNvSpPr/>
          <p:nvPr/>
        </p:nvSpPr>
        <p:spPr>
          <a:xfrm>
            <a:off x="6760812" y="1836519"/>
            <a:ext cx="31002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/>
          </a:p>
        </p:txBody>
      </p:sp>
      <p:sp>
        <p:nvSpPr>
          <p:cNvPr id="820" name="Google Shape;820;p3"/>
          <p:cNvSpPr/>
          <p:nvPr/>
        </p:nvSpPr>
        <p:spPr>
          <a:xfrm>
            <a:off x="7386441" y="3304613"/>
            <a:ext cx="181767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Graphic Design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Converting insights into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visual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communication</a:t>
            </a:r>
            <a:endParaRPr/>
          </a:p>
        </p:txBody>
      </p:sp>
      <p:pic>
        <p:nvPicPr>
          <p:cNvPr id="821" name="Google Shape;821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5875" y="2729170"/>
            <a:ext cx="518803" cy="44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57798" y="4633411"/>
            <a:ext cx="474957" cy="474957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3"/>
          <p:cNvSpPr txBox="1"/>
          <p:nvPr/>
        </p:nvSpPr>
        <p:spPr>
          <a:xfrm>
            <a:off x="7163311" y="5172519"/>
            <a:ext cx="226393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 services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Converting insights into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written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communication</a:t>
            </a:r>
            <a:endParaRPr/>
          </a:p>
        </p:txBody>
      </p:sp>
      <p:sp>
        <p:nvSpPr>
          <p:cNvPr id="824" name="Google Shape;824;p3"/>
          <p:cNvSpPr/>
          <p:nvPr/>
        </p:nvSpPr>
        <p:spPr>
          <a:xfrm>
            <a:off x="9600149" y="3067379"/>
            <a:ext cx="2040989" cy="2040989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"/>
          <p:cNvSpPr/>
          <p:nvPr/>
        </p:nvSpPr>
        <p:spPr>
          <a:xfrm>
            <a:off x="10021095" y="3386475"/>
            <a:ext cx="12175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 sz="24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83149" y="4020427"/>
            <a:ext cx="674988" cy="774174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3"/>
          <p:cNvSpPr/>
          <p:nvPr/>
        </p:nvSpPr>
        <p:spPr>
          <a:xfrm>
            <a:off x="2768808" y="2379166"/>
            <a:ext cx="2129741" cy="393935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3"/>
          <p:cNvSpPr/>
          <p:nvPr/>
        </p:nvSpPr>
        <p:spPr>
          <a:xfrm>
            <a:off x="7246082" y="2379166"/>
            <a:ext cx="2129741" cy="393935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9" name="Google Shape;829;p3"/>
          <p:cNvCxnSpPr/>
          <p:nvPr/>
        </p:nvCxnSpPr>
        <p:spPr>
          <a:xfrm rot="10800000">
            <a:off x="2289071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0" name="Google Shape;830;p3"/>
          <p:cNvCxnSpPr/>
          <p:nvPr/>
        </p:nvCxnSpPr>
        <p:spPr>
          <a:xfrm rot="10800000">
            <a:off x="4906317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1" name="Google Shape;831;p3"/>
          <p:cNvCxnSpPr/>
          <p:nvPr/>
        </p:nvCxnSpPr>
        <p:spPr>
          <a:xfrm rot="10800000">
            <a:off x="6772903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2" name="Google Shape;832;p3"/>
          <p:cNvCxnSpPr/>
          <p:nvPr/>
        </p:nvCxnSpPr>
        <p:spPr>
          <a:xfrm rot="10800000">
            <a:off x="9375823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Infomineo’s approach is different</a:t>
            </a:r>
            <a:endParaRPr/>
          </a:p>
        </p:txBody>
      </p:sp>
      <p:sp>
        <p:nvSpPr>
          <p:cNvPr id="838" name="Google Shape;838;p7"/>
          <p:cNvSpPr/>
          <p:nvPr/>
        </p:nvSpPr>
        <p:spPr>
          <a:xfrm>
            <a:off x="493590" y="1613598"/>
            <a:ext cx="2993633" cy="18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What you normally get</a:t>
            </a:r>
            <a:endParaRPr sz="11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7"/>
          <p:cNvSpPr/>
          <p:nvPr/>
        </p:nvSpPr>
        <p:spPr>
          <a:xfrm>
            <a:off x="3525879" y="1456333"/>
            <a:ext cx="8103493" cy="4852392"/>
          </a:xfrm>
          <a:prstGeom prst="roundRect">
            <a:avLst>
              <a:gd name="adj" fmla="val 4062"/>
            </a:avLst>
          </a:prstGeom>
          <a:gradFill>
            <a:gsLst>
              <a:gs pos="0">
                <a:srgbClr val="062379"/>
              </a:gs>
              <a:gs pos="14000">
                <a:srgbClr val="062379"/>
              </a:gs>
              <a:gs pos="50000">
                <a:srgbClr val="385ED2"/>
              </a:gs>
              <a:gs pos="89000">
                <a:srgbClr val="4873F5">
                  <a:alpha val="89019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C50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7"/>
          <p:cNvSpPr txBox="1"/>
          <p:nvPr/>
        </p:nvSpPr>
        <p:spPr>
          <a:xfrm>
            <a:off x="550863" y="1985660"/>
            <a:ext cx="2795655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Providers usually focus on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without much attention to: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74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Context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74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Objectives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74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Packaging (delivery format)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7"/>
          <p:cNvSpPr txBox="1"/>
          <p:nvPr/>
        </p:nvSpPr>
        <p:spPr>
          <a:xfrm>
            <a:off x="550863" y="3997046"/>
            <a:ext cx="2742667" cy="1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Providers tend to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specialize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one service or one approach, which leads to: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74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Forcing the client to use their approach even if it is not the most relevant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74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Juggle between multiple providers, therefore wasting a lot of time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7"/>
          <p:cNvSpPr/>
          <p:nvPr/>
        </p:nvSpPr>
        <p:spPr>
          <a:xfrm>
            <a:off x="3959031" y="4382896"/>
            <a:ext cx="2351459" cy="383257"/>
          </a:xfrm>
          <a:prstGeom prst="homePlate">
            <a:avLst>
              <a:gd name="adj" fmla="val 18911"/>
            </a:avLst>
          </a:prstGeom>
          <a:solidFill>
            <a:srgbClr val="BCF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16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7"/>
          <p:cNvSpPr/>
          <p:nvPr/>
        </p:nvSpPr>
        <p:spPr>
          <a:xfrm>
            <a:off x="6310494" y="4382896"/>
            <a:ext cx="2467049" cy="383257"/>
          </a:xfrm>
          <a:prstGeom prst="chevron">
            <a:avLst>
              <a:gd name="adj" fmla="val 18911"/>
            </a:avLst>
          </a:prstGeom>
          <a:solidFill>
            <a:srgbClr val="008A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7"/>
          <p:cNvSpPr/>
          <p:nvPr/>
        </p:nvSpPr>
        <p:spPr>
          <a:xfrm>
            <a:off x="8777544" y="4382896"/>
            <a:ext cx="2558610" cy="383257"/>
          </a:xfrm>
          <a:prstGeom prst="chevron">
            <a:avLst>
              <a:gd name="adj" fmla="val 18911"/>
            </a:avLst>
          </a:prstGeom>
          <a:solidFill>
            <a:srgbClr val="BCF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6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7"/>
          <p:cNvSpPr txBox="1"/>
          <p:nvPr/>
        </p:nvSpPr>
        <p:spPr>
          <a:xfrm>
            <a:off x="3954301" y="3952687"/>
            <a:ext cx="6919294" cy="34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is a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«one stop shop»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by integrating a suite of services valuable to top executives, helping them save time and leverage the proper expertise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"/>
          <p:cNvSpPr txBox="1"/>
          <p:nvPr/>
        </p:nvSpPr>
        <p:spPr>
          <a:xfrm>
            <a:off x="4168679" y="5287290"/>
            <a:ext cx="2014508" cy="73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Research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Desk research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Primary research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 enabled research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7"/>
          <p:cNvSpPr txBox="1"/>
          <p:nvPr/>
        </p:nvSpPr>
        <p:spPr>
          <a:xfrm>
            <a:off x="7957420" y="5286054"/>
            <a:ext cx="1402477" cy="73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Graphic design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Enhanced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7"/>
          <p:cNvSpPr txBox="1"/>
          <p:nvPr/>
        </p:nvSpPr>
        <p:spPr>
          <a:xfrm>
            <a:off x="9710152" y="5277749"/>
            <a:ext cx="2159002" cy="73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 services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Translation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writing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 Re-purposing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9" name="Google Shape;849;p7"/>
          <p:cNvCxnSpPr/>
          <p:nvPr/>
        </p:nvCxnSpPr>
        <p:spPr>
          <a:xfrm>
            <a:off x="8717546" y="4767332"/>
            <a:ext cx="2773999" cy="47425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850" name="Google Shape;850;p7"/>
          <p:cNvCxnSpPr/>
          <p:nvPr/>
        </p:nvCxnSpPr>
        <p:spPr>
          <a:xfrm rot="10800000" flipH="1">
            <a:off x="3867464" y="4766153"/>
            <a:ext cx="2351459" cy="32990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851" name="Google Shape;851;p7"/>
          <p:cNvGrpSpPr/>
          <p:nvPr/>
        </p:nvGrpSpPr>
        <p:grpSpPr>
          <a:xfrm>
            <a:off x="7492195" y="5114491"/>
            <a:ext cx="386087" cy="329909"/>
            <a:chOff x="6508840" y="5132159"/>
            <a:chExt cx="559059" cy="559059"/>
          </a:xfrm>
        </p:grpSpPr>
        <p:pic>
          <p:nvPicPr>
            <p:cNvPr id="852" name="Google Shape;852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26933" y="5242718"/>
              <a:ext cx="334466" cy="337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3" name="Google Shape;853;p7"/>
            <p:cNvSpPr/>
            <p:nvPr/>
          </p:nvSpPr>
          <p:spPr>
            <a:xfrm>
              <a:off x="6508840" y="5132159"/>
              <a:ext cx="559059" cy="559059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7"/>
          <p:cNvGrpSpPr/>
          <p:nvPr/>
        </p:nvGrpSpPr>
        <p:grpSpPr>
          <a:xfrm>
            <a:off x="9266381" y="5108441"/>
            <a:ext cx="386087" cy="329909"/>
            <a:chOff x="8925341" y="5132159"/>
            <a:chExt cx="559059" cy="559059"/>
          </a:xfrm>
        </p:grpSpPr>
        <p:pic>
          <p:nvPicPr>
            <p:cNvPr id="855" name="Google Shape;855;p7" descr="Calligraphy Pen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12543" y="5219361"/>
              <a:ext cx="384655" cy="384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" name="Google Shape;856;p7"/>
            <p:cNvSpPr/>
            <p:nvPr/>
          </p:nvSpPr>
          <p:spPr>
            <a:xfrm>
              <a:off x="8925341" y="5132159"/>
              <a:ext cx="559059" cy="559059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7"/>
          <p:cNvGrpSpPr/>
          <p:nvPr/>
        </p:nvGrpSpPr>
        <p:grpSpPr>
          <a:xfrm>
            <a:off x="3700442" y="5128227"/>
            <a:ext cx="386087" cy="329909"/>
            <a:chOff x="4152157" y="5132159"/>
            <a:chExt cx="559059" cy="559059"/>
          </a:xfrm>
        </p:grpSpPr>
        <p:pic>
          <p:nvPicPr>
            <p:cNvPr id="858" name="Google Shape;858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00199" y="5282702"/>
              <a:ext cx="262974" cy="257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9" name="Google Shape;859;p7"/>
            <p:cNvSpPr/>
            <p:nvPr/>
          </p:nvSpPr>
          <p:spPr>
            <a:xfrm>
              <a:off x="4152157" y="5132159"/>
              <a:ext cx="559059" cy="559059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60" name="Google Shape;860;p7"/>
          <p:cNvCxnSpPr/>
          <p:nvPr/>
        </p:nvCxnSpPr>
        <p:spPr>
          <a:xfrm>
            <a:off x="3964205" y="3815354"/>
            <a:ext cx="7360488" cy="0"/>
          </a:xfrm>
          <a:prstGeom prst="straightConnector1">
            <a:avLst/>
          </a:prstGeom>
          <a:noFill/>
          <a:ln w="12700" cap="flat" cmpd="sng">
            <a:solidFill>
              <a:srgbClr val="BCFFD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61" name="Google Shape;861;p7"/>
          <p:cNvSpPr txBox="1"/>
          <p:nvPr/>
        </p:nvSpPr>
        <p:spPr>
          <a:xfrm>
            <a:off x="8789004" y="2905108"/>
            <a:ext cx="2547150" cy="69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work is not considered as closed until the output has been properly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summarized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packaged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handed over 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7"/>
          <p:cNvSpPr/>
          <p:nvPr/>
        </p:nvSpPr>
        <p:spPr>
          <a:xfrm>
            <a:off x="3935962" y="2453100"/>
            <a:ext cx="2374526" cy="383257"/>
          </a:xfrm>
          <a:prstGeom prst="homePlate">
            <a:avLst>
              <a:gd name="adj" fmla="val 18911"/>
            </a:avLst>
          </a:prstGeom>
          <a:solidFill>
            <a:srgbClr val="008A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7"/>
          <p:cNvSpPr/>
          <p:nvPr/>
        </p:nvSpPr>
        <p:spPr>
          <a:xfrm>
            <a:off x="6310495" y="2453100"/>
            <a:ext cx="2467049" cy="383257"/>
          </a:xfrm>
          <a:prstGeom prst="chevron">
            <a:avLst>
              <a:gd name="adj" fmla="val 18911"/>
            </a:avLst>
          </a:prstGeom>
          <a:solidFill>
            <a:srgbClr val="BCF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16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7"/>
          <p:cNvSpPr/>
          <p:nvPr/>
        </p:nvSpPr>
        <p:spPr>
          <a:xfrm>
            <a:off x="8777543" y="2453100"/>
            <a:ext cx="2547150" cy="383257"/>
          </a:xfrm>
          <a:prstGeom prst="chevron">
            <a:avLst>
              <a:gd name="adj" fmla="val 18911"/>
            </a:avLst>
          </a:prstGeom>
          <a:solidFill>
            <a:srgbClr val="008A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7"/>
          <p:cNvSpPr txBox="1"/>
          <p:nvPr/>
        </p:nvSpPr>
        <p:spPr>
          <a:xfrm>
            <a:off x="3935962" y="1958238"/>
            <a:ext cx="755558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adopts a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problem-solving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approach – Starting with a business challenge and ending will a fully handed over final deliverable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7"/>
          <p:cNvSpPr txBox="1"/>
          <p:nvPr/>
        </p:nvSpPr>
        <p:spPr>
          <a:xfrm>
            <a:off x="3935962" y="2905108"/>
            <a:ext cx="2195171" cy="52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Understanding the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 and objectives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be able to propose the best approach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7"/>
          <p:cNvSpPr txBox="1"/>
          <p:nvPr/>
        </p:nvSpPr>
        <p:spPr>
          <a:xfrm>
            <a:off x="6310494" y="2905108"/>
            <a:ext cx="2705897" cy="52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Leveraging our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 range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capabilities to maximize output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work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endParaRPr sz="1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7"/>
          <p:cNvSpPr/>
          <p:nvPr/>
        </p:nvSpPr>
        <p:spPr>
          <a:xfrm>
            <a:off x="3953509" y="1692496"/>
            <a:ext cx="3555845" cy="2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Infomineo is different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9" name="Google Shape;869;p7"/>
          <p:cNvCxnSpPr/>
          <p:nvPr/>
        </p:nvCxnSpPr>
        <p:spPr>
          <a:xfrm>
            <a:off x="550863" y="3815354"/>
            <a:ext cx="2831015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70" name="Google Shape;870;p7"/>
          <p:cNvSpPr txBox="1"/>
          <p:nvPr/>
        </p:nvSpPr>
        <p:spPr>
          <a:xfrm>
            <a:off x="6290661" y="5301918"/>
            <a:ext cx="1402477" cy="73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Science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7"/>
          <p:cNvSpPr/>
          <p:nvPr/>
        </p:nvSpPr>
        <p:spPr>
          <a:xfrm>
            <a:off x="5825436" y="5130355"/>
            <a:ext cx="386087" cy="329909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2" name="Google Shape;87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36647" y="5199522"/>
            <a:ext cx="220071" cy="188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7"/>
          <p:cNvGrpSpPr/>
          <p:nvPr/>
        </p:nvGrpSpPr>
        <p:grpSpPr>
          <a:xfrm>
            <a:off x="3387317" y="2770574"/>
            <a:ext cx="273596" cy="273596"/>
            <a:chOff x="1082050" y="2496471"/>
            <a:chExt cx="360000" cy="360000"/>
          </a:xfrm>
        </p:grpSpPr>
        <p:sp>
          <p:nvSpPr>
            <p:cNvPr id="874" name="Google Shape;874;p7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7"/>
          <p:cNvGrpSpPr/>
          <p:nvPr/>
        </p:nvGrpSpPr>
        <p:grpSpPr>
          <a:xfrm>
            <a:off x="3387317" y="4789917"/>
            <a:ext cx="273596" cy="273596"/>
            <a:chOff x="1082050" y="2496471"/>
            <a:chExt cx="360000" cy="360000"/>
          </a:xfrm>
        </p:grpSpPr>
        <p:sp>
          <p:nvSpPr>
            <p:cNvPr id="877" name="Google Shape;877;p7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3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Data Analytics</a:t>
            </a:r>
            <a:endParaRPr/>
          </a:p>
        </p:txBody>
      </p:sp>
      <p:sp>
        <p:nvSpPr>
          <p:cNvPr id="884" name="Google Shape;884;p14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4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Infomineo has a unique</a:t>
            </a:r>
            <a:br>
              <a:rPr lang="en-US" sz="3000"/>
            </a:br>
            <a:r>
              <a:rPr lang="en-US" sz="3000"/>
              <a:t>approach to Data Analytics</a:t>
            </a:r>
            <a:endParaRPr/>
          </a:p>
        </p:txBody>
      </p:sp>
      <p:sp>
        <p:nvSpPr>
          <p:cNvPr id="890" name="Google Shape;890;p144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891" name="Google Shape;891;p144"/>
          <p:cNvSpPr txBox="1"/>
          <p:nvPr/>
        </p:nvSpPr>
        <p:spPr>
          <a:xfrm>
            <a:off x="550863" y="2343394"/>
            <a:ext cx="5193608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companies provide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models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they transpose from a client to another. Such models very often remain at Proof-Of-Concept stage, as integration with IT systems is not completed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providers are specialized in Data Visualization tools, e.g. Tableau, Power BI, etc.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providers work on a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basis –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project completion, the models can be hard for clients to maintain over time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providers retain rights on the Intellectual Property they generate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44"/>
          <p:cNvSpPr txBox="1"/>
          <p:nvPr/>
        </p:nvSpPr>
        <p:spPr>
          <a:xfrm>
            <a:off x="550863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Traditional model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44"/>
          <p:cNvSpPr txBox="1"/>
          <p:nvPr/>
        </p:nvSpPr>
        <p:spPr>
          <a:xfrm>
            <a:off x="6238754" y="2343394"/>
            <a:ext cx="5402383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solvers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need to understand your question or challenge and will find the data and models that answer your questions. The output is co-constructed with our client and not a model taken off the shelf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multi capabilities team that can provide you an </a:t>
            </a:r>
            <a:b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end-to-end approach from cleaning the data to visualizing the model output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work on a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are an extension of your team, and make it easy to work with us, which 1/minimizes </a:t>
            </a:r>
            <a:b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time you spend on paperwork and 2/allows you to work with us on an iterative basis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output of our work will become a knowledge asset of our client, who will hold the Intellectual Property of it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44"/>
          <p:cNvSpPr txBox="1"/>
          <p:nvPr/>
        </p:nvSpPr>
        <p:spPr>
          <a:xfrm>
            <a:off x="6238754" y="1857375"/>
            <a:ext cx="540238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Infomineo model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5" name="Google Shape;895;p144"/>
          <p:cNvCxnSpPr/>
          <p:nvPr/>
        </p:nvCxnSpPr>
        <p:spPr>
          <a:xfrm>
            <a:off x="6096000" y="3471090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96" name="Google Shape;896;p144"/>
          <p:cNvCxnSpPr/>
          <p:nvPr/>
        </p:nvCxnSpPr>
        <p:spPr>
          <a:xfrm>
            <a:off x="539400" y="3471090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97" name="Google Shape;897;p144"/>
          <p:cNvCxnSpPr/>
          <p:nvPr/>
        </p:nvCxnSpPr>
        <p:spPr>
          <a:xfrm>
            <a:off x="6096000" y="4408640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98" name="Google Shape;898;p144"/>
          <p:cNvCxnSpPr/>
          <p:nvPr/>
        </p:nvCxnSpPr>
        <p:spPr>
          <a:xfrm>
            <a:off x="539400" y="4408640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99" name="Google Shape;899;p144"/>
          <p:cNvCxnSpPr/>
          <p:nvPr/>
        </p:nvCxnSpPr>
        <p:spPr>
          <a:xfrm>
            <a:off x="6096000" y="5623982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00" name="Google Shape;900;p144"/>
          <p:cNvCxnSpPr/>
          <p:nvPr/>
        </p:nvCxnSpPr>
        <p:spPr>
          <a:xfrm>
            <a:off x="539400" y="5623982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01" name="Google Shape;901;p144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44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3" name="Google Shape;903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3223</Words>
  <Application>Microsoft Office PowerPoint</Application>
  <PresentationFormat>Widescreen</PresentationFormat>
  <Paragraphs>509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Noto Sans</vt:lpstr>
      <vt:lpstr>Libre Franklin</vt:lpstr>
      <vt:lpstr>Franklin Gothic</vt:lpstr>
      <vt:lpstr>Arial</vt:lpstr>
      <vt:lpstr>Calibri</vt:lpstr>
      <vt:lpstr>Noto Sans Symbols</vt:lpstr>
      <vt:lpstr>Office Theme</vt:lpstr>
      <vt:lpstr>Infomineo  presentation</vt:lpstr>
      <vt:lpstr>As a senior professional you face many challenges –  here is what we hear from you</vt:lpstr>
      <vt:lpstr>To increase your performance, you need to focus  on your core capabilities and outsource others</vt:lpstr>
      <vt:lpstr>Infomineo invented Brainshoring, a new generation of service outsourcing, to solve your problems</vt:lpstr>
      <vt:lpstr>Infomineo has grown into the leader of Brainshoring</vt:lpstr>
      <vt:lpstr>Infomineo services – Transforming data into impact</vt:lpstr>
      <vt:lpstr>How Infomineo’s approach is different</vt:lpstr>
      <vt:lpstr>Data Analytics</vt:lpstr>
      <vt:lpstr>Infomineo has a unique approach to Data Analytics</vt:lpstr>
      <vt:lpstr>Infomineo offers a full suite of Data Analytics Services</vt:lpstr>
      <vt:lpstr>Our approach to supporting our clients</vt:lpstr>
      <vt:lpstr>Infomineo team provides a full set of skills to operate  on multiple dimensions and environments</vt:lpstr>
      <vt:lpstr>Infomineo can handle all steps of a Data Analytics use case</vt:lpstr>
      <vt:lpstr>Our teams are familiar with a wide range of cutting-edge technologies</vt:lpstr>
      <vt:lpstr>Why work with us?</vt:lpstr>
      <vt:lpstr>Working with Infomineo</vt:lpstr>
      <vt:lpstr>Infomineo offers three relationship models</vt:lpstr>
      <vt:lpstr>How does a retainer work</vt:lpstr>
      <vt:lpstr>How does a service package work</vt:lpstr>
      <vt:lpstr>How does a project work</vt:lpstr>
      <vt:lpstr>What benefits are there in engaging Infomineo on a retainer basis?</vt:lpstr>
      <vt:lpstr>Why is Infomineo the best partner for you?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Infomineo  presentation</dc:title>
  <dc:creator>Samson Mathew</dc:creator>
  <cp:lastModifiedBy>Casa 3</cp:lastModifiedBy>
  <cp:revision>1</cp:revision>
  <dcterms:created xsi:type="dcterms:W3CDTF">2020-10-06T08:44:21Z</dcterms:created>
  <dcterms:modified xsi:type="dcterms:W3CDTF">2023-07-06T09:31:58Z</dcterms:modified>
</cp:coreProperties>
</file>